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L'aritmetica è la parte della matematica che studia i numeri e le operazioni tra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 servono quattro, uno dentro l'altro: naturali, interi, razionali, reali.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 è contenuto in Z, che è contenuto in Q: ogni insieme aggiunge numeri al precedente.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 è un campo totalmente ordinato e continuo: ogni sezione di Q definisce un numero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OpenStax, Prealgebra 2e. È l'errore più comune quando si generalizzano le regole delle operazioni.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OpenStax, Prealgebra 2e.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Esattamente due: 1 e il numero stesso. Se ne ha altri, è un numero composto.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Eratostene visse dal 276 al 194 a.C. circa: il crivello si colloca quindi nel III secolo a.C. (fonte: MacTutor).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L'aritmetica modulare è un capitolo dell'aritmetica costruito sul resto della divisione.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Treccani, voce Proporzione. Da questa uguaglianza si trova il termine mancante di una proporzione.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un numero primo. Seconda domanda: 9 è primo? No, perché ha anche 3 come divisore: è composto.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Recap figli, dedicati agli insiemi numerici e alla teoria di Fibonacci, approfondiscono questi temi.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Aritmetica: cos'è e quali sono i suoi fondamenti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Numeri, operazioni, primi e proporzioni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40737" y="1737208"/>
            <a:ext cx="478332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insiemi di numeri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servono per contare tutto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quello che ci serve?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insiemi numerici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operazioni e le loro regole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primi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Rapporti e proporzioni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insiemi numerici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N a R, un insieme dentro l'altro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NATURALI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0, 1, 2, 3...</a:t>
            </a:r>
            <a:endParaRPr lang="en-US" sz="4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Servono per contare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...-1, 0, 1...</a:t>
            </a:r>
            <a:endParaRPr lang="en-US" sz="45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Aggiungono i negativi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RAZIONALI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p/q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Frazioni di interi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POI CI SONO I REALI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unione di razionali e irrazionali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Contiene anche numeri come la radice quadrata di 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radice di 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 irrazionale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si scrive come frazione di due interi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operazioni e le loro regole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Quattro operazioni, poche proprietà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TUTTE LE OPERAZIONI SONO UGUALI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Addizione e moltiplicazione</a:t>
            </a:r>
            <a:endParaRPr lang="en-US" sz="19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COMMUTATIVA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a+b = b+a, a·b = b·a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ASSOCIATIVA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(a+b)+c = a+(b+c)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Sottrazione e divisione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COMMUTATIVA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a-b è diverso da b-a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ASSOCIATIVA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l'ordine dei calcoli cambia il risultato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due delle quattro operazioni rispettano queste regole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ELEMENTI NEUTRI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elemento neutro dell'addizione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a+0 = a, per ogni numero 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elemento neutro della moltiplicazione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a·1 = a, per ogni numero 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Primi, crivello e resto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mattoni dei numeri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SEMPLICE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20515" y="2474824"/>
            <a:ext cx="30544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divisori ha,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esattamente, un numero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CRIVELLO DI ERATOSTENE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scrivono i numeri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2 fino al limite scelto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eliminano i multipli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prossimo numero non eliminato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solo i primi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alla radice del limite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RESTO CONTA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un certo punto, i numeri ricominciano da capo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principio dell'aritmetica modulare: non conta il quoziente della divisione, ma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resto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Rapporti e proporzioni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due rapporti sono uguali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PROPRIETÀ FONDAMENTALE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a·d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prodotto degli estremi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una proporzione a:b=c:d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b·c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prodotto dei medi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sempre uguale al prodotto degli estremi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numero ha esattamente due divisori, 1 e se stesso. Che numero è?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numero primo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numero pari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numero irrazionale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Scopri gli insiemi numerici e la teoria di Fibonacci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recaplica.com/it/scienza/aritmetica/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Aritmetica: cos'è e quali sono i suoi fondamenti — Recap</dc:title>
  <dc:subject>PptxGenJS Presentation</dc:subject>
  <dc:creator>Recaplica</dc:creator>
  <cp:lastModifiedBy>Recaplica</cp:lastModifiedBy>
  <cp:revision>1</cp:revision>
  <dcterms:created xsi:type="dcterms:W3CDTF">2026-09-29T17:01:08Z</dcterms:created>
  <dcterms:modified xsi:type="dcterms:W3CDTF">2026-09-29T17:01:08Z</dcterms:modified>
</cp:coreProperties>
</file>