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Bandura descrive come le persone imparano osservando e imitando altri in un contesto sociale, non solo ricevendo un rinforzo diretto.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Bandura (1977), le persone acquisiscono comportamenti, atteggiamenti e reazioni emotive osservando e imitando altri, non solo attraverso il rinforzo diretto che studiava il comportamentismo.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dai meccanismi del modellamento, all'esperimento più noto, fino all'autoefficacia e all'evoluzione della teoria.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 1 descrive questi tre processi come condizioni necessarie, se manca anche solo uno, l'imitazione non avviene, anche davanti a un modello chiaro.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No, serve anche la motivazione, l'osservatore valuta i premi e le punizioni visti accadere al modello prima di imitarlo, secondo Fonte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 2 riporta che circa il 70% dei bambini dei gruppi non aggressivo o di controllo non mostrò alcuna imitazione aggressiva.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 2, il gruppo che aveva visto il modello aggressivo imitò significativamente più aggressività, fisica e verbale, degli altri due gruppi.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 1 e Frontiers in Psychology confermano entrambe l'anno 1986 e l'aggiunta di autoefficacia e determinismo reciproco alla teoria del 1977.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Frontiers in Psychology descrive la teoria di Bandura come una sfida ai cardini centrali del comportamentismo, un punto su cui Fonte 1 e questa fonte accademica concordano.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anche il confronto con comportamentismo e costruttivismo, il quiz e le flashcard.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Apprendimento sociale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teoria di Albert Bandura, tra osservazione e autoefficacia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770177" y="2843632"/>
            <a:ext cx="507613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impariamo tanto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 guardando gli altri?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QUESTA PRESENTAZIONE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quattro processi del modellamento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bambola Bobo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L'autoefficacia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1977 al 1986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MODELLAMENTO, PASSO PER PASSO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Attenzione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Notare e giudicare il modello degno di imitazione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Ritenzione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Conservare il comportamento in una rappresentazione mentale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Riproduzione motoria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Avere la capacità di rifare fisicamente ciò che si è visto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QUARTO PROCESSO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520801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Aver notato e ricordato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basta per decidere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imitare?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L'ESPERIMENTO DEL 1961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bambini coinvolti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36 maschi e 36 femmine, 3-6 anni, Stanford University Nursery School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gruppi da 24 bambini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modello aggressivo, modello non aggressivo, nessun modello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senza imitazione aggressiva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nei gruppi senza modello aggressivo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L'ESPERIMENTO DELLA BAMBOLA BOBO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Modello aggressivo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 BAMBINI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osservano un adulto colpire il pupazzo Bobo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imitazione, anche azioni nuove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aggressivo o nessun modello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48 BAMBINI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osservano un adulto calmo, o nessun modello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quasi nessuna imitazione aggressiva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modello aggressivo aumenta l'imitazione, comprese azioni mai mostrate.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LIBRO FONDATIVO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1977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1977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Bandura pubblica Social Learning Theory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RINOMINA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1986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1986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Social Cognitive Theory, con l'autoefficacia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PRINCIPIO AGGIUNTO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Reciproco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Determinismo reciproco: persona, comportamento e ambiente si influenzano a vicenda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UN'IDEA DIFFUSA DA CORREGGERE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Bandura non è un comportamentista puro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differenza di Skinner, considera le persone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elaboratori attivi di informazioni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che riflettono sul legame tra comportamento e conseguenze.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recaplica.com/it/scienza/apprendimento-sociale-bandura/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Simply Psychology · Frontiers in Psychology · National University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Bandura e la teoria dell'apprendimento sociale, tra osservazione e autoefficacia — Recap</dc:title>
  <dc:subject>PptxGenJS Presentation</dc:subject>
  <dc:creator>Recaplica</dc:creator>
  <cp:lastModifiedBy>Recaplica</cp:lastModifiedBy>
  <cp:revision>1</cp:revision>
  <dcterms:created xsi:type="dcterms:W3CDTF">2026-09-29T17:01:08Z</dcterms:created>
  <dcterms:modified xsi:type="dcterms:W3CDTF">2026-09-29T17:01:08Z</dcterms:modified>
</cp:coreProperties>
</file>