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cinque idee al centro della disciplina, una dopo l'altra: prima la funzione, poi il limite, poi la continuità, poi la derivata, infine l'integrale.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Treccani, il settore che studia le funzioni definite su insiemi di numeri reali o complessi: da lì si arriva, passo per passo, a limite, continuità, derivata e integrale.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Wolfram MathWorld definisce così la funzione: una corrispondenza da un dominio A a un codominio 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definizione epsilon-delta riportata da MathWorld: vale sia per le funzioni sia per le successioni di numeri.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continuità è condizione necessaria, non sufficiente, per l'esistenza della derivata: serve anche che i due rapporti incrementali, da destra e da sinistra, coincidano.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Newton introdusse le fluxions nel suo Tract on Fluxions, nell'ottobre 1666, insieme a quella che MacTutor descrive come la prima formulazione esplicita del teorema fondamentale del calcolo.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costante C esiste perché la derivata di una costante è sempre zero: F(x) e F(x)+C hanno la stessa derivata.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Newton lavorò soprattutto tra il 1665 e il 1670; Leibniz arrivò a risultati simili negli anni successivi, pubblicando per primo, nel 1684, sugli Acta Eruditorum.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riferimento per approfondire funzioni, limiti, continuità, derivate e integrali, con esempi, mappa concettuale e quiz.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Analisi matematica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funzione a limite, continuità, derivata e integrale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983638" y="2106016"/>
            <a:ext cx="416082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studia davvero l'analisi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matematica?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Funzioni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Continuità e derivate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Integrali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FUNZIONE, 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→ 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dominio e codominio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ogni elemento di A si associa a uno e un solo elemento di B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Univoca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corrispondenza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più elementi di A possono condividere la stessa immagine, mai il contrario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 FORMALE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Epsilon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margine di errore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quanto piccolo, i valori ci restano dentro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Delta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vicinanza al punto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esiste una distanza entro cui questo succede sempre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CONDIZIONI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Continuità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limite uguale al valore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BASTA DA SOLA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la derivata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Derivabilità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RICHIEDE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continuità nel punto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PIÙ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rapporto incrementale uguale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Continua non è sempre derivabile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NOTAZIONI PER LA DERIVATA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d/dx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notazione di Leibniz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MathWorld, prevalse nell'uso della disciplina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Fluxions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notazione di Newton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punto sopra la lettera indicava la velocità istantanea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TIPI DI INTEGRALE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Area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l'integrale definito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somma infiniti pezzi per trovare un'area tra due estremi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F(x) + 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l'integrale indefinito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una famiglia di funzioni, non un solo numero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calcolo non ha un solo inventore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Ognuno arrivò al calcolo per la propria strada, in modo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indipendente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Newton prima nel tempo, Leibniz primo a pubblicare, nel 1684.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l'articolo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recaplica.com/it/scienza/analisi-matematica/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MacTutor History of Mathematics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Analisi matematica: cos'è e come funziona — Recap</dc:title>
  <dc:subject>PptxGenJS Presentation</dc:subject>
  <dc:creator>Recaplica</dc:creator>
  <cp:lastModifiedBy>Recaplica</cp:lastModifiedBy>
  <cp:revision>1</cp:revision>
  <dcterms:created xsi:type="dcterms:W3CDTF">2026-09-29T17:01:08Z</dcterms:created>
  <dcterms:modified xsi:type="dcterms:W3CDTF">2026-09-29T17:01:08Z</dcterms:modified>
</cp:coreProperties>
</file>