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cinque idee al centro della disciplina, una dopo l'altra: prima la funzione, poi il limite, poi la continuità, poi la derivata, infine l'integrale.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il settore che studia le funzioni definite su insiemi di numeri reali o complessi: da lì si arriva, passo per passo, a limite, continuità, derivata e 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così la funzione: una corrispondenza da un dominio A a un codominio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lettera di Leibniz del 1673 alle due definizioni di Eulero, la parola funzione si allarga nel tempo, fino a comprendere ogni dipendenza tra grandezze, non solo le formule esplicite.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definizione epsilon-delta riportata da MathWorld: vale sia per le funzioni sia per le successioni di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continuità è condizione necessaria, non sufficiente, per l'esistenza della derivata: serve anche che i due rapporti incrementali, da destra e da sinistra, coincidano.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introdusse le fluxions nel suo Tract on Fluxions, nell'ottobre 1666, insieme a quella che MacTutor descrive come la prima formulazione esplicita del teorema fondamentale del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costante C esiste perché la derivata di una costante è sempre zero: F(x) e F(x)+C hanno la stessa derivata.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critiche di Berkeley in The Analyst aprirono, nei decenni successivi, un percorso che culminò nel lavoro di Cauchy sulle definizioni rigorose di limite e continuità.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lavorò soprattutto tra il 1665 e il 1670; Leibniz arrivò a risultati simili negli anni successivi, pubblicando per primo, nel 1684, sugli Acta Eruditorum.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 della stessa storia: dalle fluxions di Newton alla notazione di Leibniz, fino al nome che usiamo ancora per il calcolo 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serve anche che i due rapporti incrementali (destro e sinistro) esistano e coincidano. Seconda domanda per la classe: perché l'integrale indefinito porta sempre una costante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funzioni, limiti, continuità, derivate e integrali,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Analisi matematica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funzione a limite, continuità, derivata e integrale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41608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davvero l'analisi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 e derivate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FUNZIONE,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→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dominio e codominio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elemento di A si associa a uno e un solo elemento di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Univoca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corrispondenza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elementi di A possono condividere la stessa immagine, mai il contrario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NASCE COSÌ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1673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 conia il termine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Bernoulli la descrive come grandezza variabile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1748-1755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Eulero la generalizza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Avvicinarsi senza dover arrivare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FORMALE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Epsilon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di errore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quanto piccolo, i valori ci restano dentro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vicinanza al punto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esiste una distanza entro cui questo succede sempre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 e derivate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il grafico non si spezza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CONDIZIONI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uguale al valore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BASTA DA SOLA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derivata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Derivabilità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continuità nel punto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PIÙ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incrementale uguale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non è sempre derivabile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NOTAZIONI PER LA DERIVATA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d/dx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di Leibniz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MathWorld, prevalse nell'uso della disciplina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Fluxions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di Newton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punto sopra la lettera indicava la velocità istantanea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Sommare infiniti pezzi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INTEGRALE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l'integrale definito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infiniti pezzi per trovare un'area tra due estremi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+ 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l'integrale indefinito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famiglia di funzioni, non un solo numero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LUNGA DUEMILA 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225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Archimede, una serie infinita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1666-1684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e Leibniz sviluppano il calcolo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1734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Berkeley critica il rigore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non ha un solo inventore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Ognuno arrivò al calcolo per la propria strada, in modo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Newton prima nel tempo, Leibniz primo a pubblicare, nel 1684.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PROTAGONISTI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Fluxions, 1666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Introduce le fluxions e una prima versione del teorema fondamentale del calcolo.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Leibniz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Notazione, 1675-1684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per primo il simbolo di integrale e pubblica sugli Acta Eruditorum.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Jacob Bernoulli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nome, 1690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«calcolo integrale» al posto di calculus summatorius.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funzione continua in un punto è sempre derivabile lì?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la continuità non basta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è lineare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recaplica.com/it/scienza/analisi-matematica/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 matematica: cos'è e come funziona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