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concetti fondamentali dell'algebra lineare, uno dopo l'altro: vettori e matrici, sistemi lineari, trasformazioni e autovalori, il legame con la geometria.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il settore che studia i sistemi di equazioni lineari, le matrici e i loro determinanti e, in senso più ampio, gli spazi vettoriali e le applicazioni lineari tra essi.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Uno spazio vettoriale è un insieme di vettori su cui sono definite somma e moltiplicazione per uno scalare; una matrice è una tabella rettangolare di numeri.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MathWorld nota che Ax=b si potrebbe risolvere invertendo A, ma l'eliminazione di Gauss resta il metodo numericamente più robusto nella pratica del calcolo.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autovalori e gli autovettori servono, tra l'altro, nell'analisi di stabilità, nella fisica dei corpi in rotazione e nello studio delle piccole oscillazioni nei sistemi vibranti.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MacTutor rintraccia in questi lavori i primi passi, ancora indipendenti dal nome, del concetto moderno di spazio vettoriale, prima della sistemazione assiomatica di Peano.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descrive l'algebra lineare sia come studio di sistemi di equazioni e matrici sia, in senso più ampio, come studio degli spazi vettoriali definiti in modo assiomatico: due registri della stessa disciplina.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MacTutor descrive il testo cinese come il primo esempio noto di metodi matriciali; la formalizzazione moderna con spazi vettoriali astratti arriva solo nell'Ottocento, con Cayley nel 1858 e Peano nel 1888.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riferimento per approfondire vettori, matrici, spazi vettoriali, trasformazioni lineari e autovalori, con esempi, mappa concettuale e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 lineare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Vettori, matrici e spazi vettoriali, dalla Cina antica all'Ottocento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89710" y="2106016"/>
            <a:ext cx="519013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cos'è, esattamente,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l'algebra lineare?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Vettori e matrici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Sistemi lineari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Trasformazioni e autovalori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e applicazioni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SCALARE, VETTORE, MATRICE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Scalare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moltiplica o scala un vettore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 vettoriale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somma e moltiplicazione per scalare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Matrice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tabella di numeri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rappresenta un sistema o una trasformazione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L'EQUAZIONE CENTRALE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Ax =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sistema lineare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la matrice, x le incognite, b i termini noti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Gauss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l'eliminazione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metodo più robusto per trovare x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AUTOVALORI E AUTOVETTORI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l'autovalore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scala il vettore senza cambiarne la direzione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Vettore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l'autovettore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direzione che resiste alla trasformazione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PROTAGONISTI DELLA GEOMETRIA VETTORIALE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Möbius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Geometria, 1827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Studia le trasformazioni di rette e coniche.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Bellavitis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Segmenti equipollenti, 1832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Definisce equipollenti due segmenti uguali e paralleli.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Hamilton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Quaternioni, 1843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 quaternioni, spazio a quattro dimensioni.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FACCE DELLA STESSA MATERIA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lato pratico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equazioni e matrici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eliminazione di Gauss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lato astratto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 vettoriali astratti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METODO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assiomi di Peano, 1888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differenza è nel metodo, non nella materia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L'algebra lineare non è nata nell'Ottocento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Procedimenti per risolvere sistemi lineari per colonne compaiono già nel testo cinese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capitoli sull'arte matematica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attorno al II secolo a.C.; l'Ottocento porta la formalizzazione assiomatica, non l'origine pratica.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l'articolo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recaplica.com/it/scienza/algebra-lineare/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History of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 lineare: cos'è e quali sono i suoi concetti fondamentali — Recap</dc:title>
  <dc:subject>PptxGenJS Presentation</dc:subject>
  <dc:creator>Recaplica</dc:creator>
  <cp:lastModifiedBy>Recaplica</cp:lastModifiedBy>
  <cp:revision>1</cp:revision>
  <dcterms:created xsi:type="dcterms:W3CDTF">2026-09-29T17:01:07Z</dcterms:created>
  <dcterms:modified xsi:type="dcterms:W3CDTF">2026-09-29T17:01:07Z</dcterms:modified>
</cp:coreProperties>
</file>