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non è un processo sano a sé stante, è la risposta della pelle a un danno da raggi UV già in corso. Oggi vediamo cosa succede nella pelle, le due abbronzature con i loro tempi, la differenza tra UVA e UVB con i rischi documentati, e i falsi miti che non reggono al confronto con le fonti.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i raggi UV colpiscono la pelle, i melanociti reagiscono producendo più melanina. La melanina assorbe parte della radiazione UV prima che raggiunga gli strati profondi e neutralizza i radicali liberi generati dall'esposizione, limitando il danno al DNA delle cellule cutanee. La FDA lo descrive così, la pelle aumenta la produzione di melanina nel tentativo di proteggersi da ulteriori danni. L'abbronzatura è la conseguenza visibile di un danno che si è già verificato.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melanociti sono cellule specializzate che vivono nello strato più profondo dell'epidermide e derivano dalla cresta neurale dell'embrione. Quando arrivano i raggi UV producono più melanina, e a fare il passaggio chimico è un enzima, la tirosinasi, che converte l'amminoacido tirosina in una catena di composti fino all'eumelanina, il principale pigmento bruno-nero della pelle; una variante più chiara, la feomelanina, contribuisce ai toni rossastri. La melanina viene poi trasportata alle cellule circostanti e protegge in due modi, perché assorbe parte della radiazione UV e neutralizza i radicali liberi, limitando il danno al DNA delle cellule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L'abbronzatura immediata compare entro pochi minuti dall'esposizione ai raggi UVA o alla luce visibile, soprattutto nelle persone con fototipi più scuri. Non è nuova melanina, è l'ossidazione chimica del pigmento già presente nelle cellule, e proprio per questo sbiadisce nel giro di poche ore. L'abbronzatura ritardata diventa visibile circa due giorni dopo l'esposizione e raggiunge la massima intensità dopo circa una settimana, perché nasce dalla melanogenesi vera e propria, nuova melanina sintetizzata e distribuita alle cellule dell'epidermide, innescata soprattutto dagli UVB anche se UVA e luce visibile possono contribuire.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UVA sono circa il 95% dei raggi UV che arrivano al suolo, penetrano in profondità fino al derma e sono legati soprattutto all'invecchiamento cutaneo e al danno indiretto al DNA. Gli UVB sono una componente minore, circa il 90% è bloccato dall'ozono, agiscono soprattutto sull'epidermide e sono la causa principale delle scottature, oltre a catalizzare la sintesi di vitamina D. Gli UVC non raggiungono il suolo, li blocca l'atmosfera. Su questo punto AIRC riporta una frase netta dell'American Cancer Society, non esistono raggi UV che si possano definire sicuri, UVA compresi.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IARC, l'agenzia dell'Organizzazione Mondiale della Sanità per la ricerca sul cancro, ha classificato l'uso di lampade abbronzanti come sicuramente cancerogeno, nel Gruppo 1, la stessa categoria del fumo di tabacco e dell'amianto (la categoria dice quanto sono solide le prove, non quanto è alto il rischio); i livelli di radiazione UV emessi sono paragonabili a quelli del sole diretto, e in alcuni casi più intensi. Le stime cambiano con la fascia d'età considerata, la IARC parla di circa il 75% di aumento del rischio di melanoma sotto i 30 anni e l'American Academy of Dermatology del 47% per chi inizia sotto i 20. In Italia il decreto n. 110 del 2011 vieta l'accesso ai minorenni, e lo estende alle donne in gravidanza e a chi ha una storia di neoplasie cutanee.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FDA la protezione naturale offerta da una pelle abbronzata equivale a un fattore di protezione solare di circa 2-4, molto sotto il minimo raccomandato di 15, e sono parole della stessa agenzia quelle secondo cui non esiste un'abbronzatura sicura. L'abbronzatura è essa stessa il segno di un danno già avvenuto ai melanociti, non uno scudo efficace contro danni futuri. Un secondo falso mito diffuso dice che serva scottarsi per abbronzarsi, ma la tintarella duratura nasce dalla melanogenesi, e sono le esposizioni intense che finiscono in scottatura, più dell'abbronzatura graduale, tra i principali fattori di rischio per il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vitamina D, coinvolta nello sviluppo dello scheletro e nella protezione delle ossa da malattie come rachitismo, osteomalacia e osteoporosi, si sintetizza nella pelle con l'esposizione UV, ma secondo l'Istituto Superiore di Sanità ne basta una quantità minima, non serve abbronzarsi né restare a lungo al sole. L'errore comune è pensare che più ci si scurisce, più vitamina D si produce, mentre in realtà i due fenomeni non coincidono, per la vitamina D non serve arrivare a un'abbronzatura evidente, e l'abbronzatura vera e propria è il risultato di un processo di difesa molto più lento e cumulativo.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 Un avviso da leggere in classe, questo Recap spiega il meccanismo biologico dell'abbronzatura e riporta i rischi documentati dalle fonti consultate, non è una guida pratica e non indica quanto tempo esporsi al sole, quale protezione solare scegliere o come gestire casi specifici, come nei sospetti, pelli molto chiare o storie familiari di tumori cutanei. Per qualunque valutazione personale il riferimento corretto resta un dermatologo.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Abbronzatura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funziona la melanina, e perché la pelle si scurisce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190592" y="2106016"/>
            <a:ext cx="239948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pelle si scurisce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Melanociti, tirosinasi e melanina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una tintarella sparisce in poche ore e un'altra dura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e UVB, con i rischi documentati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dei lettini abbronzanti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NOMI DA RICORDARE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Melanociti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Cellule dello strato basale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Arrivano dalla cresta neurale dell'embrione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Tirosinasi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L'enzima che avvia il processo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Converte la tirosina in eumelanina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pigmento bruno-nero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Assorbe gli UV e neutralizza i radicali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IMMEDIATA CONTRO RITARDATA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pochi minuti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Ossida la melanina già lì</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Ritardata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Dopo circa due giorni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Sintetizza nuova melanina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Quella che dura nasce dalla melanogenesi, innescata dagli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ABBONDANTE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Circa il 95% degli UV al suolo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LE SCOTTATURE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gran parte bloccati dall'ozono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NON CI ARRIVA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Bloccato dall'atmosfera</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LETTINI ABBRONZANTI, QUELLO CHE DICONO LE FONTI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Gruppo 1</a:t>
            </a:r>
            <a:pPr indent="0" marL="0">
              <a:lnSpc>
                <a:spcPct val="120000"/>
              </a:lnSpc>
              <a:buNone/>
            </a:pPr>
            <a:r>
              <a:rPr lang="en-US" sz="1500" dirty="0">
                <a:solidFill>
                  <a:schemeClr val="tx2"/>
                </a:solidFill>
                <a:latin typeface="+mn-lt" pitchFamily="34" charset="0"/>
                <a:ea typeface="+mn-lt" pitchFamily="34" charset="-122"/>
                <a:cs typeface="+mn-lt" pitchFamily="34" charset="-120"/>
              </a:rPr>
              <a:t>: cancerogeni certi, come il fumo di tabacco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rischio di melanoma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più per chi li usa sotto i 30 anni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chi inizia sotto i 20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l'American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un'abbronzatura sicura.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Sono parole della FDA. La protezione naturale di una pelle abbronzata vale un SPF di circa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2-4</a:t>
            </a:r>
            <a:pPr indent="0" marL="0">
              <a:lnSpc>
                <a:spcPct val="125000"/>
              </a:lnSpc>
              <a:buNone/>
            </a:pPr>
            <a:r>
              <a:rPr lang="en-US" sz="1750" dirty="0">
                <a:solidFill>
                  <a:srgbClr val="D8D6CF"/>
                </a:solidFill>
                <a:latin typeface="+mn-lt" pitchFamily="34" charset="0"/>
                <a:ea typeface="+mn-lt" pitchFamily="34" charset="-122"/>
                <a:cs typeface="+mn-lt" pitchFamily="34" charset="-120"/>
              </a:rPr>
              <a:t>, molto sotto il minimo raccomandato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VITAMINA D CONTRO TINTARELLA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Vitamina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minima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Protegge le ossa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Abbronzatura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QUANTA ESPOSIZIONE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processo cumulativo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COSA SERVE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Difesa da un danno UV</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vitamina D, secondo l'ISS, basta un'esposizione minima.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recaplica.com/it/scienza/abbronzatura-come-funziona/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Abbronzatura: come funziona la melanina e perché la pelle si scurisce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