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L'ultimo volume di versi di Cesare Pavese, uscito postumo nel 1951 per Einaudi. Raccoglie diciannove poesie, ma solo dieci danno il titolo al libro.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volume del 1951 contiene diciannove poesie in tutto, secondo la Fondazione Cesare Pavese: nove scritte nel 1945 e dieci nel 1950. Solo queste ultime dieci formano il ciclo che dà il titolo alla raccolta.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volume esce nel 1951, dopo la morte di Pavese. Comprende diciannove poesie in tutto, ma il ciclo del titolo ne conta solo dieci, quelle scritte nel 1950.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poesia del ciclo porta una data, secondo VIV-IT: dalla prima, dell'11 marzo, all'ultima, dell'11 aprile del 1950. Il ciclo è dedicato all'attrice americana Constance Dowling.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Pavese scrive questa frase pochi giorni dopo l'ultima poesia del ciclo, l'11 aprile 1950, in una lettera datata 17 aprile.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VIV-IT descrive questo doppio registro: da una parte il pensiero del suicidio, dall'altra l'amore raccontato con immagini vive. Treccani lo lega ai due temi leopardiani, amore e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Einaudi colloca questa raccolta lontano dalla vena epica del primo libro di Pavese, «Lavorare stanca», e più vicina a un linguaggio lirico e personale.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Vale la prima risposta, diciannove. Seconda domanda per la classe, a chi sono dedicate le dieci poesie del 1950?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Sulla pagina ci sono anche la mappa concettuale, le flashcard e le domande frequenti sulla raccolta.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Verrà la morte e avrà i tuoi occhi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raccolta di poesie di Cesare Pavese, 1950-1951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TITOLO, DUE NUMERI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177991" y="2474824"/>
            <a:ext cx="13970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Diciannove poesie, o dieci?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PROCEDIAMO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libro uscito postumo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ciclo del 1950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Amore e morte, il filo dei temi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registro nuovo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DELLA RACCOLTA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poesie in tutto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Nove del 1945, dieci del 1950 (Fondazione Cesare Pavese)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poesie del 1950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ciclo che dà il titolo al libro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l'uscita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Einaudi, collana Poeti, curata da Mila e Calvino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PERIODO DI SCRITTURA DEL CICLO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 marzo 1950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poesia del ciclo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dedica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Constance Dowling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 aprile 1950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L'ultima poesia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922223" y="2154276"/>
            <a:ext cx="3002686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poesie sono venute a te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se ne vanno con te.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CESARE PAVESE, LETTERA DEL 17 APRILE 1950 (VIV-IT)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TONI DELLA RACCOLTA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pensiero della morte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TONO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Cupo, senza speranza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pensiero del suicidio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immagini dell'amore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TONO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Vivo, colorato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L'amore, tra incertezza e tormento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 e morte, i due temi leopardiani, attraversano insieme la raccolta.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REGISTRO NUOVO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raccolta lascia la vena narrativa di «Lavorare stanca»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scheda di catalogo di Einaudi, rispetto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«Lavorare stanca»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 versi tornano a un registro lirico e soggettivo, costruito più sul ritmo e le immagini che sulla confessione diretta.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TOTALE DEL VOLUME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poesie in tutto ha il volume Einaudi del 1951?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Diciannove, il totale del volume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Dieci, solo il ciclo del titolo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Nove, le poesie del 1945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Temi, date e quiz sulla raccolta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recaplica.com/it/letteratura/verra-la-morte-e-avra-i-tuoi-occhi/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Fondazione Cesare Pavese · Einaudi · VIV-IT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Verrà la morte e avrà i tuoi occhi: la raccolta di poesie di Cesare Pavese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