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romanzo scritto solo in lettere, da un ragazzo a un amico, alla fine del Settecento veneto.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Jacopo Ortis scrive tutto quello che pensa e prova, sempre e solo all'amico Lorenzo Alderani: è la voce a cui affida la sua storia, fino all'ultima lettera.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vicenda si apre con la fuga di Jacopo sui Colli Euganei dopo la caduta della Repubblica di Venezia e si chiude con il suicidio, quando ogni speranza, sentimentale e politica, è ormai persa.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personaggi risponde mai per lettera dentro il romanzo: il lettore conosce Teresa e Lorenzo solo attraverso quello che Jacopo scrive di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di Goethe I dolori del giovane Werther è il modello a cui la critica riconduce forma e contenuti dell'Ortis: entrambi affidano la vicenda solo a lettere scritte dal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Didimo Chierico nasce nella Notizia intorno a Didimo Chierico, pubblicata a Pisa nel 1813: a differenza di Jacopo non si toglie la vita, diventa un uomo di lettere indulgente verso sé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prima stampa del 1798 e il testo definitivo passano quasi vent'anni e tre edizioni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Prima dell'Ortis nessun romanzo italiano aveva usato solo la forma epistolare per un'intera vicenda, sul modello del Werther di Goethe. Seconda domanda per la classe: quali altri sentimenti, oltre all'amore, si raccontano bene per lettera?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contesto storico e la vita di Ugo Foscolo, a cui è dedicato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ultime lettere di Jacopo Ortis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romanzo epistolare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60950" y="2106016"/>
            <a:ext cx="22860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chi si scrivono le verità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non si dicono a voce?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Temi e ispirazione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Amore, esilio, morte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JACOPO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Colli Euganei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fuga dopo la caduta di Venezia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impossibile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Teresa è già promessa a Odoardo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matrimonio di Teresa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voci, una lettera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NEL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voce narrante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Giovane profugo veneto: scrive tutte le lettere del romanzo.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Teresa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impossibile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sposa a Odoardo, ricambia il sentimento di Jacopo.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Lorenzo Alderani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destinatario delle lettere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a cui Jacopo scrive, dai Colli Euganei fino alla fine.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Temi e ispirazione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Amore, libertà, un modello europeo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DICHIARATO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SFONDO STORICO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della Repubblica di Venezia, 1797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1774, modello dichiarato per Foscolo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forma epistolare, la stessa fonte d'ispirazione riconosciuta dalla critica.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Didimo Chierico non è un personaggio dell'Ortis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 1813, in un libro a parte: per la critica diventa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l'anti-Ortis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edizioni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cambiato tre volte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EDIZIONI, UN ROMANZO CHE CAMBIA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incompleta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interrompe alla lettera 45, completata senza il consenso di Foscolo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 autorizzata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Milano, a spese di Foscolo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definitiva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stampata a Zurigo durante l'esilio, poi a Londra nel 1817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romanzo di Foscolo è il primo epistolare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usa solo lettere per raccontare tutta la storia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ambientato durante la Rivoluzione francese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racconta la vita di Foscolo riga per riga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recaplica.com/it/letteratura/ultime-lettere-di-jacopo-ortis/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Biblioteca Salaborsa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ultime lettere di Jacopo Ortis: trama e temi del romanzo di Foscolo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