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versi, due parti, uno schema di rime che cambia a metà: oggi vediamo com'è fatto un sonetto, dall'ottava alla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svolta si chiama volta: cade tra l'ottavo e il nono verso, quando l'argomento esposto nell'ottava trova una risposta nella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sonetto è fatto di 14 endecasillabi, versi di undici sillabe: otto formano l'ottava, sei formano 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sonetti del Duecento convivono due schemi per l'ottava, alternato e incrociato; dallo Stil Novo l'incrociato ABBA ABBA prevale, e Petrarca lo usa quasi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sestina le regole sono più libere che nell'ottava: sono documentate cinque combinazioni diverse, e Petrarca privilegia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volta cade esattamente tra l'ottavo e il nono verso: nell'ottava il poeta espone un argomento, nella sestina arriva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scrive i primi sonetti nel Duecento; un secolo dopo Petrarca ne fa il grande modello della lirica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tra l'ottavo e il nono verso, il passaggio dall'ottava alla sestina. Seconda domanda per la classe: quale schema di rime preferiva Petrarca nella sestina?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endecasillabi, ottava e sestina, uno schema di rime che cambia rotta alla volta: il sonetto nasce con Giacomo da Lentini e trova in Petrarca il suo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delle rime e struttura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MISTERO DEL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78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 cambia rotta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verso classico del sonetto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nell'ottava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sestina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RIMARE L'OTTAVA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DUECENTO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alternato,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DALLO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abbandonato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DUECENTO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Stil Novo lo impone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preferenza quasi assoluta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incrociato diventa la norma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COMBINAZIONI DELLA SESTINA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diverse documentate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Petrarca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rime alterne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CAMBIA IL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 tra le due parti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l'argomento nell'ottava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dell'ottava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sestina chiude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inventa il sonetto un secolo prima di Petrarca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scriverne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poeta della Scuola siciliana, nel Duecento: un secolo prima di Petrarca.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la volta nel sonetto?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l'ottavo e il nono verso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il quarto e il quinto verso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esiste una posizione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recaplica.com/it/letteratura/sonetto-schema-delle-rime/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Sonetto: struttura e schema delle rime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