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Quattordici versi, due parti, uno schema di rime che cambia a metà: oggi vediamo com'è fatto un sonetto, dall'ottava alla sestina.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svolta si chiama volta: cade tra l'ottavo e il nono verso, quando l'argomento esposto nell'ottava trova una risposta nella sestina.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sonetto è fatto di 14 endecasillabi, versi di undici sillabe: otto formano l'ottava, sei formano la sestina.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primi sonetti del Duecento convivono due schemi per l'ottava, alternato e incrociato; dallo Stil Novo l'incrociato ABBA ABBA prevale, e Petrarca lo usa quasi sempre.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sestina le regole sono più libere che nell'ottava: sono documentate cinque combinazioni diverse, e Petrarca privilegia CDE CDE.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volta cade esattamente tra l'ottavo e il nono verso: nell'ottava il poeta espone un argomento, nella sestina arriva la risposta.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Giacomo da Lentini scrive i primi sonetti nel Duecento; un secolo dopo Petrarca ne fa il grande modello della lirica italiana.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Giacomo da Lentini è notaio alla corte dell'imperatore Federico II e poeta della Scuola siciliana; una generazione dopo, Dante lo riconosce come maestro.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tra l'ottavo e il nono verso, il passaggio dall'ottava alla sestina. Seconda domanda per la classe: quale schema di rime preferiva Petrarca nella sestina?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Quattordici endecasillabi, ottava e sestina, uno schema di rime che cambia rotta alla volta: il sonetto nasce con Giacomo da Lentini e trova in Petrarca il suo modello.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sonetto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 delle rime e struttura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MISTERO DEL SONETTO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47788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sonetto cambia rotta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metà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OGGI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Quattordici versi, due parti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schema delle rime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volta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Giacomo da Lentini a Petrarca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Quattordici versi, due parti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Endecasillabo, ottava, sestina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QUATTORDICI VERSI, DUE PARTI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endecasillabi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verso classico del sonetto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nell'ottava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nella sestina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schema delle rime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alternanza e incrocio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RIMARE L'OTTAVA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ABAB ABAB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DUECENTO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 alternato, in uso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DALLO STIL NOVO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abbandonato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ABBA ABBA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DUECENTO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Stil Novo lo impone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PETRARCA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preferenza quasi assoluta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schema incrociato diventa la norma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COMBINAZIONI DELLA SESTINA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combinazioni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diverse documentate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CDE CDE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preferito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Petrarca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CDC DCD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rime alterne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volta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svolta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CAMBIA IL SONETTO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750869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volta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svolta tra le due parti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apre l'argomento nell'ottava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003597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025189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dell'ottava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Verso 14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sestina chiude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Giacomo da Lentini a Petrarca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 e modello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Giacomo da Lentini inventa il sonetto un secolo prima di Petrarca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a scriverne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Giacomo da Lentini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poeta della Scuola siciliana, nel Duecento: un secolo prima di Petrarca.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L'INVENTORE DEL SONETTO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Giacomo da Lentini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Duecento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Duecento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notaio alla corte di Federico II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Duecento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poeta della Scuola siciliana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Dante lo ricorda nel Purgatorio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cade la volta nel sonetto?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Tra l'ottavo e il nono verso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Tra il quarto e il quinto verso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esiste una posizione fissa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SONETTO,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recaplica.com/it/letteratura/sonetto-schema-delle-rime/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Academy of American Poets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Sonetto: struttura e schema delle rime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