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Primo Levi è uno degli scrittori italiani più letti sul tema della deportazione, ma la sua opera va oltre Auschwitz.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la vita di un solo uomo, Primo Levi, che non ha mai separato il rigore dello scienziato dal mestiere di raccontare.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tappe, dalla Torino degli anni Trenta alla morte nel 1987.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Nonostante le leggi razziali del 1938 rendessero difficile trovare un relatore disposto a seguirlo, Levi si laurea nel luglio 1941 con il massimo dei voti e la lode.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Levi viaggia con circa 650 altri ebrei italiani; ad Auschwitz-Birkenau gli viene tatuato il numero 174517, secondo la Holocaust Historical Society. Sopravvive fino all'arrivo dell'Armata Rossa.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anni segnano tre fasi opposte della stessa vita, dallo studio alla deportazione, dal campo al ritorno a casa.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spesso confusi, ma raccontano due momenti diversi della vita di Levi, con anni di distanza tra la scrittura dell'uno e dell'altro.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dettaglio concreto di come le leggi razziali fasciste entrassero anche nei documenti ufficiali di uno studente con il massimo dei voti.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1947. Seconda domanda per la classe, quali altre opere ha scritto Levi oltre a questo libro?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anche il contesto storico della deportazione e le opere principali con maggiori dettagli.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Primo Levi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Chimico, scrittore, testimone di Auschwitz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COMINCIARE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95158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lega la chimica ad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Auschwitz?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Formazione e leggi razziali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Deportazione ad Auschwitz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Ritorno e scrittura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Opere e pensiero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STUDI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Primo Levi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1919-1941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1919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Torino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1934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 al liceo D'Azeglio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1938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leggi razziali colpiscono gli ebrei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1941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laurea in chimica con lode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DALL'ARRESTO ALLA LIBERAZIONE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Arresto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 dicembre 1943, in Valle d'Aosta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Deportazione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22 febbraio 1944, verso Auschwitz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Liberazione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27 gennaio 1945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Torino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1938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anno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Studente di chimica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DURANTE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Auschwitz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anno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Deportato e prigioniero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DOPO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Torino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1945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anno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Ritorno e scrittura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LAGER E IL RITORNO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 questo è un uomo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1947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RACCONTA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deportazione e il campo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tregua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1963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RACCONTA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viaggio di ritorno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libri diversi, scritti a distanza di anni.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DETTAGLIO DEL 1941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diploma di laurea di Levi recava una dicitura discriminatoria.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luglio 1941 Levi si laureò in chimica con lode, ma il diploma riportava anche la nota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razza ebraica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imposta dalle leggi razziali del 1938.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che anno fu pubblicato 'Se questo è un uomo'?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1945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1947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1963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Primo Levi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recaplica.com/it/letteratura/primo-levi/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Centro Internazionale di Studi Primo Levi · Holocaust Historical Society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Primo Levi, la biografia, le opere e la testimonianza di Auschwitz — Recap</dc:title>
  <dc:subject>PptxGenJS Presentation</dc:subject>
  <dc:creator>Recaplica</dc:creator>
  <cp:lastModifiedBy>Recaplica</cp:lastModifiedBy>
  <cp:revision>1</cp:revision>
  <dcterms:created xsi:type="dcterms:W3CDTF">2026-09-29T17:01:07Z</dcterms:created>
  <dcterms:modified xsi:type="dcterms:W3CDTF">2026-09-29T17:01:07Z</dcterms:modified>
</cp:coreProperties>
</file>