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Primo Levi è uno degli scrittori italiani più letti sul tema della deportazione, ma la sua opera va oltre Auschwitz.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vita di un solo uomo, Primo Levi, che non ha mai separato il rigore dello scienziato dal mestiere di raccontare.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Torino degli anni Trenta alla morte nel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Nonostante le leggi razziali del 1938 rendessero difficile trovare un relatore disposto a seguirlo, Levi si laurea nel luglio 1941 con il massimo dei voti e la lode.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viaggia con circa 650 altri ebrei italiani; ad Auschwitz-Birkenau gli viene tatuato il numero 174517, secondo la Holocaust Historical Society. Sopravvive fino all'arrivo dell'Armata Rossa.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anni segnano tre fasi opposte della stessa vita, dallo studio alla deportazione, dal campo al ritorno 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spesso confusi, ma raccontano due momenti diversi della vita di Levi, con anni di distanza tra la scrittura dell'uno e dell'altro.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non ha scritto solo di Auschwitz: la sua bibliografia comprende romanzi, racconti di fantascienza e un libro autobiografico costruito sugli elementi chimici.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dettaglio concreto di come le leggi razziali fasciste entrassero anche nei documenti ufficiali di uno studente con il massimo dei voti.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non ha mai considerato la chimica e la scrittura due mestieri distinti: il rigore acquisito in laboratorio lo ha aiutato anche a raccontare quello che aveva vissuto.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1947. Seconda domanda per la classe, quali altre opere ha scritto Levi oltre a questo libro?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contesto storico della deportazione e le opere principali con maggiori dettagli.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Levi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Chimico, scrittore, testimone di Auschwitz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9515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lega la chimica ad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Auschwitz?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e leggi razziali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Deportazione ad Auschwitz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Ritorno e scrittura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Opere e pensiero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e leggi razziali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Torino, chimica, poi le leggi del 1938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STUDI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Levi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1919-1941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Torino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al liceo D'Azeglio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razziali colpiscono gli ebrei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chimica con lode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Deportazione ad Auschwitz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Arresto, treno, campo di sterminio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DALL'ARRESTO ALLA LIBERAZIONE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 dicembre 1943, in Valle d'Aosta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Deportazione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 febbraio 1944, verso Auschwitz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gennaio 1945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Torino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Studente di chimica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DURANTE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Auschwitz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Deportato e prigioniero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Torino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Ritorno e scrittura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Ritorno e scrittura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rimpatrio e il primo libro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LAGER E IL RITORNO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questo è un uomo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deportazione e il campo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tregua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di ritorno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libri diversi, scritti a distanza di anni.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Opere e pensiero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solo Auschwitz, non solo chimica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ALTRE OPERE DI LEVI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periodico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1975, chimica e memoria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legati agli elementi chimici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chiave a stella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1978, romanzo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mestiere di un montatore, raccontato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Storie naturali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1966, fantascienza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pubblicati con uno pseudonimo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DETTAGLIO DEL 1941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diploma di laurea di Levi recava una dicitura discriminatoria.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luglio 1941 Levi si laureò in chimica con lode, ma il diploma riportava anche la nota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razza ebraica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imposta dalle leggi razziali del 1938.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PENSIERO DI LEVI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primo mestiere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Studiata e praticata per tutta la vita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Scrittura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separata dalla chimica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Levi le due cose insegnano a distinguere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pubblicato 'Se questo è un uomo'?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1963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Primo Levi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recaplica.com/it/letteratura/primo-levi/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Centro Internazionale di Studi Primo Levi · Holocaust Historical Society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Levi, la biografia, le opere e la testimonianza di Auschwitz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