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Petrarca, poeta nato ad Arezzo nel 1304 e morto ad Arquà nel 1374, è l'autore del Canzoniere, la raccolta di poesie che ha reso celebre in tutta Europa la sua storia d'amore per Laura.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Francesco Petrarca: un poeta, letterato e viaggiatore del Trecento la cui raccolta di poesie, il Canzoniere, fu imitata in tutta Europa per secoli, dando origine al fenomeno chiamato petrarchismo.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parte dalla biografia del poeta, si arriva alla struttura del Canzoniere, si racconta il rapporto con Laura e si chiude con l'influenza europea del petrarchismo.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Petrarca nacque ad Arezzo nel 1304 da ser Petracco, notaio in esilio con la fazione dei bianchi, ed Eletta Cangiani. Nel 1311 il padre trasferì la famiglia ad Avignone. Petrarca studiò a Montpellier e Bologna tra il 1316 e il 1326, e nel 1341 ricevette la laurea poetica a Roma, sul Campidoglio. Visse poi tra Avignone, Valchiusa, Roma, Milano, Venezia, Padova, fino alla morte ad Arquà nel 1374, alla vigilia del suo settantesimo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Canzoniere consta di 366 componimenti, distinti in due parti tradizionalmente intitolate In vita di Madonna Laura (263 poesie) e In morte di Madonna Laura (103 poesie). Comprende soprattutto liriche d'amore, ma anche componimenti politici, morali e religiosi.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che Petrarca scelse per la sua opera era latino, Rerum vulgarium fragmenta. Canzoniere (o Rime) è un nome entrato in uso solo dal Cinquecento in poi, quando la raccolta cominciò a circolare anche con questa etichetta.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 nota dello stesso Petrarca, l'incontro con Laura avvenne il 6 aprile 1327 nella chiesa di Santa Chiara ad Avignone; la stessa nota riporta la morte di Laura il 6 aprile 1348. Sono le uniche date che abbiamo, e vengono dal poeta stesso: l'identità reale di Laura resta incerta, e alcuni critici dubitano che sia mai esistita una donna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Rerum vulgarium fragmenta furono pubblicati a stampa per la prima volta nel 1470. L'imitazione della lirica amorosa di Petrarca, il petrarchismo, si diffuse in Francia, Spagna, Portogallo e Polonia, raggiungendo l'apice nel Cinquecento, e influenzò anche poeti inglesi come Wyatt, Surrey, Shakespeare e Sidney.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resta incerta. L'identificazione tradizionale con Laura de Noves non ha avuto conferma, e alcuni critici pensano che Petrarca non abbia mai amato una donna realmente esistita con quel nome. Seconda domanda per la classe: quale altro poeta italiano di questo Recap scrisse in volgare toscano come Petrarca?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con Falsi miti, Mappa concettuale, Quiz e Flashcards, è su recaplica.com.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Petrarca e il Canzoniere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vita del poeta e la sua opera più famosa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AGGANCIO</a:t>
            </a:r>
            <a:endParaRPr lang="en-US" sz="1300" dirty="0"/>
          </a:p>
        </p:txBody>
      </p:sp>
      <p:sp>
        <p:nvSpPr>
          <p:cNvPr id="3" name="Shape 1"/>
          <p:cNvSpPr/>
          <p:nvPr/>
        </p:nvSpPr>
        <p:spPr>
          <a:xfrm>
            <a:off x="4784903" y="2474824"/>
            <a:ext cx="30102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era l'uomo dietro 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poesie d'amore più imitate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della storia europea?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vita di Petrarca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Canzoniere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L'eredità in Europa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FRANCESCO PETRARCA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Petrarca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1304-1374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ad Arezzo, figlio di un notaio in esilio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Termina gli studi a Montpellier e Bologna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Riceve la laurea poetica a Roma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ad Arquà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L'OPERA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componimenti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317 sonetti, 29 canzoni, 9 sestine, 7 ballate, 4 madrigali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poesie, prima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vita di Madonna Laura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poesie, seconda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morte di Madonna Laura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TITOLO NON SUO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titolo originale non era Canzoniere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Petrarca chiamò la raccolta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Rerum vulgarium fragmenta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latino. Il nome Canzoniere si diffuse solo dal Cinquecento in poi.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STORIA CON LAURA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Cautela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L'identità reale resta incerta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aprile 1327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Primo incontro, ad Avignone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di poesia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Componimenti in vita di Laura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aprile 1348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di Laura, per tradizione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L'EREDITÀ EUROPEA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stampa</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Prima pubblicazione a stampa dei Rerum vulgarium fragmenta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XVI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petrarchismo raggiunge l'apice in Europa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dicono le fonti sull'identità reale di Laura?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È certamente Laura de Noves, una donna di Avignone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Resta incerta: l'identificazione con Laura de Noves non riuscì</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È un nome simbolico, senza alcun legame biografico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Petrarca e il Canzoniere </a:t>
            </a:r>
            <a:pPr indent="0" marL="0">
              <a:buNone/>
            </a:pPr>
            <a:r>
              <a:rPr lang="en-US" sz="1700" b="1" dirty="0">
                <a:solidFill>
                  <a:schemeClr val="bg1"/>
                </a:solidFill>
                <a:latin typeface="+mn-lt" pitchFamily="34" charset="0"/>
                <a:ea typeface="+mn-lt" pitchFamily="34" charset="-122"/>
                <a:cs typeface="+mn-lt" pitchFamily="34" charset="-120"/>
              </a:rPr>
              <a:t>recaplica.com/it/letteratura/petrarca-e-il-canzoniere/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Petrarca e il Canzoniere: la vita del poeta e la sua opera più famosa — Recap</dc:title>
  <dc:subject>PptxGenJS Presentation</dc:subject>
  <dc:creator>Recaplica</dc:creator>
  <cp:lastModifiedBy>Recaplica</cp:lastModifiedBy>
  <cp:revision>1</cp:revision>
  <dcterms:created xsi:type="dcterms:W3CDTF">2026-09-29T17:01:07Z</dcterms:created>
  <dcterms:modified xsi:type="dcterms:W3CDTF">2026-09-29T17:01:07Z</dcterms:modified>
</cp:coreProperties>
</file>