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Neoclassicismo nasce attorno al 1750 come ritorno all'equilibrio dell'arte greca e romana, in reazione al Rococò.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1750 il gusto europeo cambia, al posto delle decorazioni del Rococò arrivano linee pulite e soggetti antichi, sull'onda delle scoperte di Ercolano e Pompei (Tate, TheArtStory).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teoria di Winckelmann alle arti figurative, dalla letteratura inglese al confronto col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Winckelmann teorizza l'arte come imitazione razionale degli antichi, la sua idea di equilibrio diventa il manifesto del movimento (Treccani, Storia della civiltà europea).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pittura vince il disegno sul colore, in scultura la compostezza delle forme, in architettura il linguaggio dei templi antichi (Treccani, Arte neoclassica).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Nello stesso periodo Jonathan Swift scrive i Gulliver's Travels e Daniel Defoe il Robinson Crusoe (Encyclopedia.com).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Wikipedia sul Preromanticismo lo colloca negli ultimi decenni del Settecento, lo stesso arco in cui si afferma il Neoclassicismo.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movimento tocca insieme arti figurative e letteratura, con caratteri distinti per ciascuna forma (Treccani, 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1764, nove anni dopo i Pensieri sull'imitazione del 1755 (Treccani). Seconda domanda per la classe, quale corrente nasce nello stesso periodo del Neoclassicismo? Il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confronto con Foscolo e Parini, esempi italiani della cerniera tra Neoclassicismo e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L'ideale di Winckelmann tra arte e letteratura del secondo Settecento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RITORNO DELL'ANTICO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380592"/>
            <a:ext cx="4007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rigore antico torna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moda nel secondo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Settecento, dopo decenni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sfarzo rococò?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RIGORE ANTICO AL CONFRONTO COL PREROMANTICISMO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ideali estetici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arti figurative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letteratura neoclassica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col Preromanticismo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TEORICO DEL MOVIMENTO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Joachim Winckelmann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Attivo dal 1754 al 1768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 Dresda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primo trattato neoclassico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Storia dell'arte antica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David, Ingres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Disegno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Contorno netto e esattezza storica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SCULTURA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Serenità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ferme, quiete olimpica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ARCHITETTURA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Schinkel, Adam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Colonne, timpani, cupole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 DELL'AUGUSTAN 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Dryden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Age, 1660-1700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Mac Flecknoe e saggi sul teatro classico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Alexander Pope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Augustan Age, 1700-1750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l'Essay on Criticism e The Rape of the Lock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Samuel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di Johnson, 1750-1798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Compila il Dictionary of the English Language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CORRENTI, LO STESSO SECOLO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Regole, misura, equilibrio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Ordine, disegno, decoro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Preromanticismo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SENTIMENTO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Malinconia e solitudine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Notti, cimiteri, rovine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Convivono nello stesso Settecento.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Neoclassicismo non è solo colonne e templi.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anche il disegno netto di David, la compostezza di Canova e i versi controllati di Pope, un'estetica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 pittura, scultura e letteratura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DATA DEL TRATTATO DI WINCKELMANN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esce la Storia dell'arte nell'antichità di Winckelmann?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1764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mappa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recaplica.com/it/letteratura/neoclassicismo/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Tate · V&amp;A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Neoclassicismo: mappa concettuale del movimento letterario e artistico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