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romanzo del dopoguerra su un uomo che torna al paese dove è cresciuto e lo trova cambiato dalla guerra. È l'ultimo libro di narrativa che Pavese porta a termine.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protagonista torna dopo venticinque anni negli Stati Uniti. Ritrova gli odori e i luoghi dell'infanzia. La guerra e il tempo hanno cambiato in profondità le persone che ci vivono.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scrittura è rapida, due mesi appena. Il libro esce nell'aprile del 1950 ed è l'ultimo romanzo che Pavese porta a termine.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racconto non segue questa linea in ordine. Il presente è il rientro, e da lì il protagonista torna col pensiero all'infanzia e all'abbandono.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Del protagonista non si conosce il nome vero, solo il soprannome. Nella traduzione inglese Anguilla diventa «Eel».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Novelli richiama questa frase parlando del romanzo. Nella sua lettura il ritorno fallisce come recupero di un'identità perduta e finisce per rendere definitivo lo sradicamento del protagonista.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due libri escono a pochi mesi di distanza, e da lì nasce la confusione. Nessuna delle fonti consultate associa un premio a «La luna e i falò».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Vale la prima. Gli episodi sembrano non avere legame tra loro, e a collegarli sono i ricordi e le riflessioni di chi narra. Seconda domanda, chi è Nuto e come viene descritto?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Sulla pagina ci sono anche la mappa concettuale, le flashcard e le domande frequenti sul romanzo.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luna e i falò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L'ultimo romanzo di Cesare Pavese, 1950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 DI PARTENZA DEL ROMANZO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654144" y="2106016"/>
            <a:ext cx="268950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resta del paese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hai lasciato?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PROCEDIAMO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libro del 1950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storia di Anguilla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temi del ritorno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Premio Strega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DATE DEL ROMANZO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1949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settembre-novembre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 mesi della stesura, secondo Treccani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aprile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L'uscita per Einaudi, a Torino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 di assenza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tempo passato dal protagonista lontano dal paese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 DEL PROTAGONISTA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516636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paese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Cambiato dalla guerra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L'abbandono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Lasciato appena nato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 Stati Uniti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Emigra e fa fortuna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ritorno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Dopo la Liberazione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INCONTRA IL LETTORE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Anguilla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protagonista, senza nome proprio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Trovatello, emigrato negli Stati Uniti e poi tornato al paese.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Nuto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L'amico intimo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Descritto come deciso, scaltro e sapiente.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Cinto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ragazzino del paese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Ha una grave malformazione alle gambe.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2801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</a:t>
            </a:r>
            <a:endParaRPr lang="en-US" sz="8400" dirty="0"/>
          </a:p>
        </p:txBody>
      </p:sp>
      <p:sp>
        <p:nvSpPr>
          <p:cNvPr id="3" name="Shape 1"/>
          <p:cNvSpPr/>
          <p:nvPr/>
        </p:nvSpPr>
        <p:spPr>
          <a:xfrm>
            <a:off x="629920" y="2154276"/>
            <a:ext cx="3047492" cy="221894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658368" y="1371600"/>
            <a:ext cx="7498080" cy="1245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Ripeness is all.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maturità è tutto.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58368" y="397764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SHAKESPEARE, CITATO DA PAVESE (TRECCANI)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L'ERRORE PIÙ DIFFUSO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Premio Strega del 1950 non andò a questo romanzo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giugno di quell'anno il premio fu assegnato 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«La bella estate»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la raccolta che comprende anche «Il diavolo sulle colline» e «Tra donne sole».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è costruito il racconto?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 episodi slegati, uniti dai pensieri di chi ricorda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In ordine cronologico, dalla nascita alla maturità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Come uno scambio di lettere fra due personaggi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Trama, personaggi, temi e quiz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recaplica.com/it/letteratura/la-luna-e-i-falo/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Wikipedia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luna e i falò di Cesare Pavese: la trama e i temi dell'ultimo romanzo — Recap</dc:title>
  <dc:subject>PptxGenJS Presentation</dc:subject>
  <dc:creator>Recaplica</dc:creator>
  <cp:lastModifiedBy>Recaplica</cp:lastModifiedBy>
  <cp:revision>1</cp:revision>
  <dcterms:created xsi:type="dcterms:W3CDTF">2026-09-29T17:01:07Z</dcterms:created>
  <dcterms:modified xsi:type="dcterms:W3CDTF">2026-09-29T17:01:07Z</dcterms:modified>
</cp:coreProperties>
</file>