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Poeta e sacerdote milanese, 1729-1799, autore de Il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Parini usa lo stile sublime del poema epico per raccontare i gesti vuoti della nobiltà: è la sua arma satirica.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Figlio di un negoziante di seta, studia dai Barnabiti, entra nell'Accademia dei Trasformati nel 1752.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ultime due parti nascono dalla suddivisione di una terza parte prevista e vengono pubblicate postume nel 1801, dopo la morte di Parini.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giovin signore incarna i vizi della nobiltà milanese: i suoi atti quotidiani, dal risveglio al sonno, sono dipinti come le gesta di un poema epico.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Odi occupano quasi quarant'anni di lavoro; il Dialogo sopra la nobiltà è la sua polemica antinobiliare più diretta, in prosa.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L'Accademia dei Trasformati porta Parini a frequentare i Verri e Beccaria, protagonisti delle riforme della Milano di Maria Teresa.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Mattino (1763) e Mezzogiorno (1765). Vespro e Notte restano incompiute e circolano postume. Seconda domanda: perché lo stile sublime applicato a gesti quotidiani produce ironia?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Approfondimento, mappa concettuale, quiz 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poeta che mise il giovin signore sotto la lente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70353" y="2843632"/>
            <a:ext cx="35874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smonta un privilegio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 poema epico?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Parini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e il giovin signore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Odi e Dialogo sopra la nobiltà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Illuminismo lombardo ed 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IN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1729-1799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Bosisio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Ordinato sacerdote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eloquenza a Milano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Milano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PARTI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1763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Mezzogiorno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1765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Vespro e Notte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incompiute, postume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SCARTO IRONICO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risveglio raccontato come un'impresa eroica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 applica al giovin signore lo stile sublime di un poema epico, e da questo scarto nasce l'ironia.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1757-1795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Vita rustica alla Musa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Attacco diretto ai privilegi di nascita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GIORNO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1763-1801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parti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che lo rende noto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MILANESE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Pietro Verri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tesi negli anni del Caffè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Conosciuto nell'Accademia dei Trasformati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Verri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Riforme giuridiche ed economiche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Frequentato insieme al fratello Pietro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Beccaria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Riformatore giuridico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dello stesso ambiente milanese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parti de Il Giorno pubblica Parini mentre è in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la Notte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Mattino e Mezzogiorno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Tutte e quattro le parti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Giuseppe Parini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recaplica.com/it/letteratura/giuseppe-parini-il-giorno/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Giuseppe Parini: vita, Il Giorno e le altre opere in riassunto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