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Poeta e sacerdote milanese, 1729-1799, autore de Il Giorno.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Parini usa lo stile sublime del poema epico per raccontare i gesti vuoti della nobiltà: è la sua arma satirica.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Figlio di un negoziante di seta, studia dai Barnabiti, entra nell'Accademia dei Trasformati nel 1752.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ultime due parti nascono dalla suddivisione di una terza parte prevista e vengono pubblicate postume nel 1801, dopo la morte di Parini.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giovin signore incarna i vizi della nobiltà milanese: i suoi atti quotidiani, dal risveglio al sonno, sono dipinti come le gesta di un poema epico.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Odi occupano quasi quarant'anni di lavoro; il Dialogo sopra la nobiltà è la sua polemica antinobiliare più diretta, in prosa.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L'Accademia dei Trasformati porta Parini a frequentare i Verri e Beccaria, protagonisti delle riforme della Milano di Maria Teresa.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Foscolo esalta la figura di Parini nell'Ortis in chiave prerisorgimentale; Manzoni, nel Carme in morte di Carlo Imbonati, lo indica come modello di un impegno poetico disinteressato e di una letteratura con intenti utili e sociali.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Riepilogo delle date essenziali della biografia e della struttura de Il Giorno.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Mattino (1763) e Mezzogiorno (1765). Vespro e Notte restano incompiute e circolano postume. Seconda domanda: perché lo stile sublime applicato a gesti quotidiani produce ironia?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include Approfondimento, mappa concettuale, quiz e flashcard.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Giuseppe Parini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poeta che mise il giovin signore sotto la lente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470353" y="2843632"/>
            <a:ext cx="358749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smonta un privilegio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 un poema epico?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Parini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Giorno e il giovin signore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Odi e Dialogo sopra la nobiltà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Illuminismo lombardo ed eredità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Parini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Bosisio alle aule milanesi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VITA IN TAPPE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Giuseppe Parini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1729-1799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1729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Bosisio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1754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Ordinato sacerdote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1769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Cattedra di eloquenza a Milano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1799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Milano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Giorno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giornata sotto la lente epica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QUATTRO PARTI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Mattino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pubblicato nel 1763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059936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081528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Mezzogiorno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pubblicato nel 1765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Vespro e Notte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incompiute, postume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SCARTO IRONICO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risveglio raccontato come un'impresa eroica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Parini applica al giovin signore lo stile sublime di un poema epico, e da questo scarto nasce l'ironia.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Odi e Dialogo sopra la nobiltà</a:t>
            </a:r>
            <a:endParaRPr lang="en-US" sz="28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altre opere di Parini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ODI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1757-1795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~40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anni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Vita rustica alla Musa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DIALOGO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1757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prosa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Attacco diretto ai privilegi di nascita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GIORNO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1763-1801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 parti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L'opera che lo rende noto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Illuminismo ed eredità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Verri, Beccaria e chi viene dopo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CIRCOLO MILANESE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Pietro Verri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Rapporti tesi negli anni del Caffè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Conosciuto nell'Accademia dei Trasformati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Alessandro Verri</a:t>
            </a:r>
            <a:endParaRPr lang="en-US" sz="20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Riforme giuridiche ed economiche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Frequentato insieme al fratello Pietro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Cesare Beccaria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Riformatore giuridico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Parte dello stesso ambiente milanese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EREDI, DUE LETTURE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Foscolo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NELL'ORTIS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Chiave prerisorgimentale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9" name="Text 7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Manzoni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CARME PER IMBONATI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Modello di impegno civile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autori diversi trovano in Parini un riferimento comune.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CIFRE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1729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nascita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Bosisio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1799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Milano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compone Il Giorno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Quali parti de Il Giorno pubblica Parini mentre è in vita?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la Notte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Mattino e Mezzogiorno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Tutte e quattro le parti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Giuseppe Parini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recaplica.com/it/letteratura/giuseppe-parini-il-giorno/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Encyclopedia.com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Giuseppe Parini: vita, Il Giorno e le altre opere in riassunto — Recap</dc:title>
  <dc:subject>PptxGenJS Presentation</dc:subject>
  <dc:creator>Recaplica</dc:creator>
  <cp:lastModifiedBy>Recaplica</cp:lastModifiedBy>
  <cp:revision>1</cp:revision>
  <dcterms:created xsi:type="dcterms:W3CDTF">2026-09-29T17:01:06Z</dcterms:created>
  <dcterms:modified xsi:type="dcterms:W3CDTF">2026-09-29T17:01:06Z</dcterms:modified>
</cp:coreProperties>
</file>