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Giovanni Verga, nato a Catania nel 1840 e morto nella stessa città nel 1922, è la figura di riferimento del Verismo, il movimento che racconta la Sicilia rurale con un metodo che fa sparire la voce dell'autore dal racconto.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il punto di partenza dell'impersonalità, la tecnica che Verga teorizza nella lettera-premessa a L'amante di Gramigna, la storia sembra raccontarsi da sola, attraverso lo sguardo dei personaggi.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Dopo gli studi di legge a Catania, Verga vive a Firenze dal 1865 al 1870 e poi a Milano fino al 1885, dove stringe amicizia con Luigi Capuana; torna infine in Sicilia, dove muore nella casa natale di via Sant'Anna.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Verga e Capuana presero L'Assommoir di Zola a modello nel 1877, ma rifiutarono le pretese scientifiche del Naturalismo e si concentrarono sul mondo contadino e provinciale invece che sugli ambienti operai urbani.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Vita dei campi contiene Rosso Malpelo, Cavalleria rusticana e La lupa; I Malavoglia e Mastro-don Gesualdo sono gli unici due romanzi completati del Ciclo dei Vinti.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Annunciato il 21 aprile 1878 come La marea, poi ribattezzato Ciclo dei vinti, il progetto prevedeva cinque romanzi; Verga ne completò solo due, I Malavoglia e Mastro-don Gesualdo.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legame con Zola è reale, L'Assommoir fu preso a modello nel 1877, ma il Verismo costruisce un progetto proprio, distinto dal Naturalismo francese.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Risposta, 1840, a Catania. Seconda domanda per la classe, in che anno muore Verga, e per quale causa? (1922, trombosi cerebrale.)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racconta anche il rapporto con Manzoni, Pirandello e la questione meridionale della Sicilia post-unitaria.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LETTERATURA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Giovanni Verga e il Verismo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Sicilia raccontata senza commenti dell'autore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L'AGGANCIO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106016"/>
            <a:ext cx="473415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L'autore sparisce, chi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racconta la storia?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vita tra due mondi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il Verismo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Tecniche e opere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progetto incompiuto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PROFILO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Giovanni Verga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1840-1922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1840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 a Catania, figlio di un proprietario terriero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1877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Incontra Capuana a Milano, modello Zola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1920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Diventa senatore del Regno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1922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Muore a Catania, trombosi cerebrale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MODELLI A CONFRONTO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Naturalismo (Zola)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PRETESE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Scienza e utilità sociale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AMBIENTI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Fabbriche e quartieri operai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Verismo (Verga, Capuana)</a:t>
            </a:r>
            <a:endParaRPr lang="en-US" sz="205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PRETESE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Niente pretese scientifiche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AMBIENTI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Mondo contadino, Sicilia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Stesso modello di partenza, progetto diverso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DEBUTTO MATURO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Vita dei campi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1880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Grande successo di critica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CAPOLAVORO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Malavoglia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1881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Accoglienza fredda, poi il capolavoro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CONFERMA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Gesualdo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1889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Ottima accoglienza dalla critica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CICLO DEI VINTI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1878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Annuncio, La marea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1881-1889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romanzi completati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Duchessa di Leyra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Restano poche pagine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Zola nacque un progetto tutto siciliano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Verga e Capuana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lasciano da parte l'ambizione scientifica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di Zola, danno peso alla forma della scrittura e spostano lo sguardo dai quartieri operai alle campagne siciliane.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che anno nasce Giovanni Verga?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1840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1878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1922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APPROFONDIRE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recaplica.com/it/letteratura/giovanni-verga-verismo/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Encyclopedia.com · Wikipedia (EN)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Giovanni Verga e il Verismo: vita, opere e caratteristiche — Recap</dc:title>
  <dc:subject>PptxGenJS Presentation</dc:subject>
  <dc:creator>Recaplica</dc:creator>
  <cp:lastModifiedBy>Recaplica</cp:lastModifiedBy>
  <cp:revision>1</cp:revision>
  <dcterms:created xsi:type="dcterms:W3CDTF">2026-09-29T17:01:06Z</dcterms:created>
  <dcterms:modified xsi:type="dcterms:W3CDTF">2026-09-29T17:01:06Z</dcterms:modified>
</cp:coreProperties>
</file>