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Gabriele D'Annunzio, scrittore e poeta nato nel 1863, morto nel 1938, considerato da Treccani il maggiore esponente del Decadentismo in Italia.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perché secondo Treccani è il primo a stabilire in Italia un contatto pieno con le correnti decadenti nate in Francia con Baudelaire.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D'Annunzio nasce a Pescara il 12 marzo 1863; per volontà del padre si iscrive al Reale Collegio Cicognini di Prato nel 1874 e vi resta sette anni, fino alla licenza d'onore del 30 giugno 1881.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Piacere è scritto tra il luglio e il dicembre 1888 e pubblicato nel 1889; le Laudi escono in quattro volumi tra il 1903 e il 1912, con Alcyone come terzo libro, il più apprezzato; Notturno arriva nel novembre 1921, al termine di un percorso iniziato con la Contemplazione della morte del 1913.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Decadentismo nasce in Francia attorno al 1885-1886; il suo padre spirituale è Baudelaire, il primo a teorizzare lucidamente la decadenza. Solo con D'Annunzio, secondo Treccani, l'Italia stabilisce un contatto pieno con queste correnti europee.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errore comune è pensare il Decadentismo come un'invenzione tutta italiana: nasce in Francia, con Baudelaire come padre spirituale; D'Annunzio ne è il maestro nella versione italiana.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sodalizio con Eleonora Duse comincia a Venezia e si rompe dopo la rappresentazione de La figlia di Iorio; con Mussolini, che incontra al Vittoriale nel 1921 e nel 1925, il rapporto resta di uso reciproco, senza che il poeta assuma un ruolo politico pieno.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Baudelaire, il primo a teorizzare lucidamente la decadenza. Seconda domanda, in che anno esce Notturno? Risposta, nel 1921.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la vita di D'Annunzio, le opere principali e il suo ruolo guida nel Decadentismo italiano, con le fonti citate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Gabriele D'Annunzio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maestro del Decadentismo italiano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37825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D'Annunzio è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maestro del Decadentismo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e formazione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principali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Decadentismo ed estetismo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Duse, Mussolini e gli ultimi anni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ANNI DI FORMAZIONE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Gabriele D'Annunzio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1863-1881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Pescara, il 12 marzo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iscrive al Collegio Cicognini di Prato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Ottiene la licenza d'onore, il 30 giugno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DELLA SCRITTURA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Piacere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romanzo, scritto nel 1888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Laudi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iniziano, arrivano al 1912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Notturno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vede la luce a novembre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NASCITA DEL DECADENTISMO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1885-1886, teoria estetico-morale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Baudelaire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padre spirituale del movimento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D'Annunzio, maestro della corrente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D'Annunzio non inventa da solo il Decadentismo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movimento nasce in Francia attorno al 1885-1886, con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Baudelaire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come padre spirituale; D'Annunzio ne guida poi la versione italiana.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LEGAMI, DUE NATURE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Eleonora Duse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SODALIZIO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 e curiosità insieme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ROTTURA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La figlia di Iorio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Benito Mussolini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INCONTRI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Vittoriale, 1921 e 1925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DISTANZA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ruolo politico pieno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Duse ha il suo amore, Mussolini solo la sua immagine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il padre spirituale del Decadentismo, per Treccani?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Baudelaire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D'Annunzio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Pascoli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CONGEDO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recaplica.com/it/letteratura/gabriele-dannunzio/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Il Vittoriale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Gabriele D'Annunzio: vita, opere e mappa concettuale del Decadentismo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