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scrittore e poeta nato nel 1863, morto nel 1938, considerato da Treccani il maggiore esponente del Decadentismo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perché secondo Treccani è il primo a stabilire in Italia un contatto pieno con le correnti decadenti nate in Francia con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nasce a Pescara il 12 marzo 1863; per volontà del padre si iscrive al Reale Collegio Cicognini di Prato nel 1874 e vi resta sette anni, fino alla licenza d'onore del 30 giugno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Piacere è scritto tra il luglio e il dicembre 1888 e pubblicato nel 1889; le Laudi escono in quattro volumi tra il 1903 e il 1912, con Alcyone come terzo libro, il più apprezzato; Notturno arriva nel novembre 1921, al termine di un percorso iniziato con la Contemplazione della morte del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Piacere ha per protagonista l'esteta Andrea Sperelli; Alcyone è il terzo dei quattro libri delle Laudi e il più apprezzato dalla critica; Notturno segna il punto d'arrivo di un percorso che parte dalla Contemplazione della morte del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Decadentismo nasce in Francia attorno al 1885-1886; il suo padre spirituale è Baudelaire, il primo a teorizzare lucidamente la decadenza. Solo con D'Annunzio, secondo Treccani, l'Italia stabilisce un contatto pieno con queste correnti europee.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il Decadentismo come un'invenzione tutta italiana: nasce in Francia, con Baudelaire come padre spirituale; D'Annunzio ne è il maestro nella versione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sodalizio con Eleonora Duse comincia a Venezia e si rompe dopo la rappresentazione de La figlia di Iorio; con Mussolini, che incontra al Vittoriale nel 1921 e nel 1925, il rapporto resta di uso reciproco, senza che il poeta assuma un ruolo politico pieno.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esce dall'impresa di Fiume il 26 dicembre 1920; Eleonora Duse muore a Pittsburgh il 21 aprile 1924; D'Annunzio muore al Vittoriale il 1° marzo 1938, per un'emorragia cerebrale.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Baudelaire, il primo a teorizzare lucidamente la decadenza. Seconda domanda, in che anno esce Notturno? Risposta, nel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D'Annunzio, le opere principali e il suo ruolo guida nel Decadentismo italiano,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del Decadentismo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782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D'Annunzio è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maestro del Decadentismo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Decadentismo ed estetismo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 e 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formazione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Pescara a Prato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DI FORMAZIONE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Pescara, il 12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al Collegio Cicognini di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la licenza d'onore, il 30 giugno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Piacere alle Laudi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DELLA SCRITTURA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romanzo, scritto nel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iniziano, arrivano al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vede la luce a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PIACERE, LE LAUDI, NOTTURNO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Piacere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Romanzo, 1889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Andrea Sperelli, dilettante raffinato di spirito formale.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Alcyone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libro delle Laudi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col consenso unanime della critica.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Notturno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dalla Contemplazione della morte del 1913.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Decadentismo ed estetismo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Baudelaire a D'Annunzio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NASCITA DEL DECADENTISMO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teoria estetico-morale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padre spirituale del movimento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maestro della corrente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non inventa da solo il Decadentismo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nasce in Francia attorno al 1885-1886,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padre spirituale; D'Annunzio ne guida poi la versione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 e gli ultimi anni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legami, due nature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LEGAMI, DUE NATURE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SODALIZIO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e curiosità insieme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ROTTURA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figlia di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INCONTRI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Vittoriale, 1921 e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ruolo politico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ha il suo amore, Mussolini solo la sua 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ULTIMI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l'impresa finisce il 26 dicembre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muore a Pittsburgh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muore al Vittoriale, il 1° marzo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il padre spirituale del Decadentismo, per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vita, opere e mappa concettuale del Decadentismo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