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viaggio nella storia linguistica italiana, dal latino ai dati ISTAT più recenti sul calo del dialetto.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esiste un conteggio scientifico univoco. Il criterio più condiviso, quello di Pellegrini del 1975, individua cinque grandi sistemi, ma le differenze locali sono molte di più.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latino si trasforma regione per regione in volgari; nel Medioevo il fiorentino è un volgare fra tanti, poi dopo il Cinquecento diventa la base dell'italiano e gli altri volgari sono retrocessi a dialetti.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studiosi, tre criteri diversi nel tempo: Ascoli guarda alla distanza dal toscano, Merlo al sostrato delle lingue preromane, Rohlfs traccia una linea geografica. Pellegrini, nel 1975, arriverà ai cinque sistemi oggi più condivisi.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l'ISTAT, la quota di popolazione che parla dialetto in famiglia in modo esclusivo o prevalente è scesa dal 32% del 1988 al 9,6% del 2024; il 53,6% della popolazione parla prevalentemente italiano in famiglia.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Entrambi derivano dallo stesso latino: il cambiamento è di status sociale e comunicativo, non di struttura grammaticale.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svolta arriva dopo il Cinquecento, quando il fiorentino si afferma come riferimento colto e gli altri volgari perdono status, restando comunque lingue autonome derivate dal latino.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prima opzione: il volgare medievale e il dialetto di oggi condividono la stessa origine latina, cambia solo lo status sociale. Seconda domanda per la classe, quale percentuale della popolazione parla dialetto in famiglia nel 2024, secondo l'ISTAT? Risposta, 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dialetti italiani nascono dallo stesso latino dell'italiano, si sono differenziati per secoli e oggi sopravvivono, pur in netto calo, come parte del patrimonio culturale del paese.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 dialetti italiani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Quanti sono, dove si parlano, da dove vengono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NUMERO ESATTO</a:t>
            </a:r>
            <a:endParaRPr lang="en-US" sz="1300" dirty="0"/>
          </a:p>
        </p:txBody>
      </p:sp>
      <p:sp>
        <p:nvSpPr>
          <p:cNvPr id="3" name="Shape 1"/>
          <p:cNvSpPr/>
          <p:nvPr/>
        </p:nvSpPr>
        <p:spPr>
          <a:xfrm>
            <a:off x="503936" y="2843632"/>
            <a:ext cx="232013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Quanti dialetti si parlano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davvero in Italia?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origini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Cinque sistemi dialettali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calo lungo quarant'anni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resta oggi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LINEA DEL TEMPO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Ascoli, 1882</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Primo criterio di classificazione</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Medioevo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Volgari alla pari col fiorentino</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Dopo il Cinquecento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fiorentino diventa base dell'italiano</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Nel 2024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dialetto resta ma non prospera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1882-1885</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Ascoli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criterio</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Distanza dal toscano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1924</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Merlo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criterio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Il sostrato delle lingue antiche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1937</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Rohlfs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criterio</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La linea La Spezia-Rimini</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NUMERI DEL CAMBIAMENTO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nel 1988</a:t>
            </a:r>
            <a:pPr indent="0" marL="0">
              <a:lnSpc>
                <a:spcPct val="120000"/>
              </a:lnSpc>
              <a:buNone/>
            </a:pPr>
            <a:r>
              <a:rPr lang="en-US" sz="1500" dirty="0">
                <a:solidFill>
                  <a:schemeClr val="tx2"/>
                </a:solidFill>
                <a:latin typeface="+mn-lt" pitchFamily="34" charset="0"/>
                <a:ea typeface="+mn-lt" pitchFamily="34" charset="-122"/>
                <a:cs typeface="+mn-lt" pitchFamily="34" charset="-120"/>
              </a:rPr>
              <a:t>: Dialetto parlato in famiglia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nel 2024</a:t>
            </a:r>
            <a:pPr indent="0" marL="0">
              <a:lnSpc>
                <a:spcPct val="120000"/>
              </a:lnSpc>
              <a:buNone/>
            </a:pPr>
            <a:r>
              <a:rPr lang="en-US" sz="1500" dirty="0">
                <a:solidFill>
                  <a:schemeClr val="tx2"/>
                </a:solidFill>
                <a:latin typeface="+mn-lt" pitchFamily="34" charset="0"/>
                <a:ea typeface="+mn-lt" pitchFamily="34" charset="-122"/>
                <a:cs typeface="+mn-lt" pitchFamily="34" charset="-120"/>
              </a:rPr>
              <a:t>: Dialetto parlato in famiglia, oggi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53,6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nel 2024</a:t>
            </a:r>
            <a:pPr indent="0" marL="0">
              <a:lnSpc>
                <a:spcPct val="120000"/>
              </a:lnSpc>
              <a:buNone/>
            </a:pPr>
            <a:r>
              <a:rPr lang="en-US" sz="1500" dirty="0">
                <a:solidFill>
                  <a:schemeClr val="tx2"/>
                </a:solidFill>
                <a:latin typeface="+mn-lt" pitchFamily="34" charset="0"/>
                <a:ea typeface="+mn-lt" pitchFamily="34" charset="-122"/>
                <a:cs typeface="+mn-lt" pitchFamily="34" charset="-120"/>
              </a:rPr>
              <a:t>: Italiano prevalente in famiglia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Dialetti e italiano nascono dallo stesso latino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Nel Medioevo i volgari regionali erano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alla pari col fiorentino</a:t>
            </a:r>
            <a:pPr indent="0" marL="0">
              <a:lnSpc>
                <a:spcPct val="125000"/>
              </a:lnSpc>
              <a:buNone/>
            </a:pPr>
            <a:r>
              <a:rPr lang="en-US" sz="1750" dirty="0">
                <a:solidFill>
                  <a:srgbClr val="D8D6CF"/>
                </a:solidFill>
                <a:latin typeface="+mn-lt" pitchFamily="34" charset="0"/>
                <a:ea typeface="+mn-lt" pitchFamily="34" charset="-122"/>
                <a:cs typeface="+mn-lt" pitchFamily="34" charset="-120"/>
              </a:rPr>
              <a:t>; solo dopo il Cinquecento hanno perso quello status, restando lingue autonome.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STESSO LATINO, DESTINI DIVERSI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Prima del Cinquecento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FIORENTINO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volgare fra tanti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ALTRI VOLGARI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Pari dignità linguistica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Dopo il Cinquecento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FIORENTINO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Base dell'italiano standard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ALTRI VOLGARI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Retrocessi al rango di dialetti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Lo status cambia dopo il Cinquecento, il latino comune resta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Un volgare medievale e un dialetto di oggi, cosa cambia davvero?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Lo status sociale e comunicativo, non la struttura della lingua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 grammatica, diventata più semplice nel tempo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Il numero di parlanti, sempre rimasto identico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PER APPROFONDIRE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a:t>
            </a:r>
            <a:pPr indent="0" marL="0">
              <a:buNone/>
            </a:pPr>
            <a:r>
              <a:rPr lang="en-US" sz="1700" b="1" dirty="0">
                <a:solidFill>
                  <a:schemeClr val="bg1"/>
                </a:solidFill>
                <a:latin typeface="+mn-lt" pitchFamily="34" charset="0"/>
                <a:ea typeface="+mn-lt" pitchFamily="34" charset="-122"/>
                <a:cs typeface="+mn-lt" pitchFamily="34" charset="-120"/>
              </a:rPr>
              <a:t>recaplica.com/it/letteratura/dialetti-italiani/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Accademia della Crusca · ISTAT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Dialetti italiani: quanti sono, dove si parlano e come sono nati — Recap</dc:title>
  <dc:subject>PptxGenJS Presentation</dc:subject>
  <dc:creator>Recaplica</dc:creator>
  <cp:lastModifiedBy>Recaplica</cp:lastModifiedBy>
  <cp:revision>1</cp:revision>
  <dcterms:created xsi:type="dcterms:W3CDTF">2026-09-29T17:01:06Z</dcterms:created>
  <dcterms:modified xsi:type="dcterms:W3CDTF">2026-09-29T17:01:06Z</dcterms:modified>
</cp:coreProperties>
</file>