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Decameron di Pasolini è il film che nel 1971 apre la Trilogia della vita, presentato al Festival di Berlino dove vince l'Orso d'argento. Oggi vediamo come nasce il progetto, quali novelle sceglie, chi recita e perché lo stesso Pasolini lo ripudiò pochi anni dopo.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Centro Studi Pier Paolo Pasolini ricostruisce un progetto iniziale molto più ampio di quello arrivato sullo schermo, con oltre a Napoli anche la Sicilia, il Nord Africa, Parigi e i castelli della Loira. Nella versione finale l'ambientazione si restringe quasi per intero a Napoli, in età angioina.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Decameron esce nel 1971 e vince l'Orso d'argento a Berlino. Pasolini sposta l'ambientazione delle novelle da Firenze a Napoli. Nel 1975 pubblica l'Abiura della trilogia della vita, un'autocritica severa sui tre film.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Nelle parole dello stesso Pasolini, il progetto iniziale prevedeva oltre a Napoli anche la Sicilia, il Nord Africa, Parigi, i castelli normanni del Sud Italia, i castelli della Loira e un deserto con le casbah. Nella versione finale quell'ambizione geografica si restringe quasi per intero a Napoli, con riprese tra Casertavecchia, la chiesa di S. Chiara, Palazzo Penna e la costiera amalfitana.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Franco Citti interpreta Ser Ciappelletto, Ninetto Davoli Andreuccio da Perugia. Pasolini si ritaglia il ruolo dell'allievo di Giotto, e nella sequenza onirica di quella novella compare anche Silvana Mangano, nei panni della Madonna.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Due articoli del Centro Studi Pier Paolo Pasolini di Casarsa della Delizia riportano conteggi diversi delle novelle scelte per il film, nove in un caso e dieci nell'altro. La novella di Isabetta e della badessa Usimbalda compare solo in una delle due liste, ed è probabilmente l'origine della discrepanza.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riprese si concentrano tra Casertavecchia, la chiesa di S. Chiara e Palazzo Penna, con qualche scena sulla costiera amalfitana e nei castelli trentini: la Napoli d'età angioina ricostruita per il film.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Trilogia della vita comprende Il Decameron (1971), I racconti di Canterbury (1972, da Chaucer) e Il fiore delle mille e una notte (1974, dalle novelle arabe). Secondo Senses of Cinema li unisce un filo tematico dichiarato, la celebrazione della vita nella sua fisicità e carnalità.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Decameron di Pasolini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novelle di Boccaccio riscritte a Napoli, 1971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554173" y="1737208"/>
            <a:ext cx="223687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Pasolini sposta le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novelle di Boccaccio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Napoli?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Firenze a Napoli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novelle scelte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cast e i luoghi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Trilogia della vita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FILM IN CIFRE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presentato al Festival di Berlino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Napoli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ambientazione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al posto di Firenze, in età angioina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abiura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l'esplicitezza sembra assorbita dal consumo di massa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PROGETTO RIDIMENSIONATO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progetto iniziale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LUOGHI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Napoli, Sicilia, Africa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ANCHE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Parigi, Loira, deserto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versione finale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LUOGHI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Soprattutto Napoli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RIPRESE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Casertavecchia, costiera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film si concentra su Napoli e dintorni, in età angioina.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INTERPRETI DELLE NOVELLE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Andreuccio da Perugia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Ninetto Davoli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 a Napoli per comprare cavalli, e la notte si complica.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Ser Ciappelletto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Franco Citti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libertino che finisce venerato come un santo.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L'allievo di Giotto</a:t>
            </a:r>
            <a:endParaRPr lang="en-US" sz="20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Pier Paolo Pasolini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Nella sua novella compare anche Silvana Mangano, come la Madonna.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NUMERO INCERTO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numero esatto delle novelle scelte resta incerto.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Centro Studi Pier Paolo Pasolini pubblica due conteggi diversi,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nove e dieci novelle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e questo Recap non sceglie tra i due.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RIPRESE, QUASI TUTTE A NAPOLI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627632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Castelli trentini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qualche scena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130759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2918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Casertavecchia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borgo medievale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Chiesa di S. Chiara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 Palazzo Penna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991856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Costiera amalfitana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scene finali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CAPITOLI DELLA TRILOGIA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Decameron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Orso d'argento, Berlino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racconti di Canterbury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Orso d'oro, Berlino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1974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fiore delle mille e una notte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Gran premio speciale, Cannes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recaplica.com/it/letteratura/decameron-pasolini/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Centro Studi Pier Paolo Pasolini · Senses of Cinema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Decameron di Pasolini: il film del 1971 tra Boccaccio e Napoli — Recap</dc:title>
  <dc:subject>PptxGenJS Presentation</dc:subject>
  <dc:creator>Recaplica</dc:creator>
  <cp:lastModifiedBy>Recaplica</cp:lastModifiedBy>
  <cp:revision>1</cp:revision>
  <dcterms:created xsi:type="dcterms:W3CDTF">2026-09-29T17:01:06Z</dcterms:created>
  <dcterms:modified xsi:type="dcterms:W3CDTF">2026-09-29T17:01:06Z</dcterms:modified>
</cp:coreProperties>
</file>