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è la raccolta di cento novelle che Giovanni Boccaccio scrive tra il 1349 e il 1353: dieci giovani, sette donne e tre uomini, si rifugiano in campagna vicino a Firenze per sfuggire alla peste del 1348 e si raccontano una storia a testa per dieci giornate. Oggi vediamo chi era Boccaccio, come è fatta l'opera, i suoi temi e il suo posto tra le Tre Corone della letteratura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raccontano storie: una a testa, per dieci giorni. È la cornice narrativa del Decameron, ambientata durante la pestilenza che colpisce Firenze nel 1348.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Boccaccio è figlio illegittimo di un mercante fiorentino, che lo manda giovanissimo a Napoli, forse nell'autunno del 1327: prima per il commercio presso la casa dei Bardi, poi per studiare diritto canonico. A Napoli frequenta la Biblioteca Reale ed entra in contatto con studiosi e letterati. Torna a Firenze nell'inverno tra il 1340 e il 1341, in un periodo di crisi finanziaria della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cento novelle si fingono raccontate da sette donne (Pampinea, Filomena, Neifile, Fiammetta, Elisa, Lauretta, Emilia) e tre giovani uomini (Filostrato, Dioneo, Panfilo), rifugiati in campagna vicino a Firenze durante la peste del 1348. Il nome dell'opera viene dal greco déka hēmérai, cioè dieci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tema che lega molte novelle del Decameron: la sorte è capricciosa e sembra sfuggire a ogni tentativo di controllarla con la sola volontà; l'intelligenza dei personaggi sta nel sapersi adattare a essa più che nel volerla dominare.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Andreuccio da Perugia (giornata II, novella 5) è una delle novelle più famose del Decameron: un provinciale ingenuo arrivato a Napoli per commerciare, vittima di una serie di truffe nei bassifondi della città, che ne esce con una nuova fortuna dovuta al caso e a una scaltrezza naturale.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Insieme a Dante Alighieri e Francesco Petrarca, Boccaccio forma le Tre Corone della letteratura italiana. Dante è morto anni prima che Boccaccio e Petrarca raggiungessero la piena maturità letteraria, e ne resta il modello. Boccaccio diventa uno dei primi editori delle opere di Dante e tiene quella che gli studiosi considerano la prima Lectura Dantis della storia; con Petrarca ha invece un rapporto diretto, con incontri di persona a partire dal 1351.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il Decameron, Boccaccio scrive opere erudite in latino: il De casibus virorum illustrium (prima redazione 1356-1360, seconda versione del 1373, dedicata all'amico Mainardo Cavalcanti) e il De mulieribus claris (prima stesura 1361, seconda versione rivista e dedicata ad Andrea Acciaiuoli nel 1362). Muore a Certaldo il 21 dicembre 1375.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Sette donne (Pampinea, Filomena, Neifile, Fiammetta, Elisa, Lauretta, Emilia) e tre giovani uomini (Filostrato, Dioneo, Panfilo). Se c'è tempo, seconda domanda dal quiz del Recap: in quale punto dell'opera si trova la novella di Andreuccio da Perugia? (Giornata II, novella 5.)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Decameron di Giovanni Boccaccio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Cento novelle nate dalla peste del 1348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UNA PESTE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544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in fuga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peste, che cosa fanno tutto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 tra Napoli e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cornice e i narratori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novelle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Corone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 tra Napoli e Firenze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Napoli, i libri, il ritorno a casa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1313 – 1375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Nasce, forse a Certaldo o a Firenze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Forse in autunno, parte per Napoli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Torna a Firenze, tra crisi finanziaria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Certaldo,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cornice e i narratori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Firenze, la peste, dieci voci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NARRATORI, CENTO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donne e tre giovani uomini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novella a testa, ogni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totale della raccolta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novelle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Fortuna, ingegno e una novella famosa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 DELLE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Decameron l'ingegno si piega alla fortuna capricciosa.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dispone dei destini umani in modo capriccioso;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personaggi sta nel sapersi piegare a essa.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ANDREUCCIO DA PERUGIA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55052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una notte di inganni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 la sorte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provinciale ingenuo?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Corone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Boccaccio, editore e lettore di Dante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DANTE, PETRARCA E BOCCACCIO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e maestro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Morto anni prima della loro piena maturità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Petrarca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Amico e corrispondente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Incontri diretti, tra cui Padova nel marzo 1351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e lettore di Dante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Tenne la prima Lectura Dantis della storia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CAPOLAVORO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casibus virorum illustrium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redazione, ampliata nel 1373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mulieribus claris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stesura, rivista nel 1362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dieci narratori della cornice del Decameron?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 uomini, tutti mercanti fiorentini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Sette donne e tre giovani uomini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solo narratore, lo stesso Boccaccio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recaplica.com/it/letteratura/decameron-boccaccio/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Decameron di Giovanni Boccaccio: struttura, novelle e riassunto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