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coscienza di Zeno è il romanzo che Italo Svevo pubblica nel 1923: il memoriale che Zeno Cosini scrive su insistenza del proprio psicoanalista. Oggi vediamo chi era Svevo, com'è costruito il romanzo, chi sono i personaggi principali e perché Zeno non è un narratore di cui fidarsi del tutto.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Zeno scrive il proprio memoriale su insistenza dello psicoanalista, ma la sua ricostruzione è filtrata dalla memoria e dal punto di vista soggettivo: i suoi autoinganni non sono intenzionali, nascono da processi inconsapevoli che costruiscono una realtà fittizia per giustificarsi.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Italo Svevo è lo pseudonimo di Ettore Schmitz, nato a Trieste nel 1861 da un commerciante ebreo tedesco e da madre italiana. Lavorò in banca e poi diresse l'azienda Veneziani, produttrice di vernici sottomarine. Nel 1907 ingaggiò James Joyce come insegnante privato d'inglese; i due divennero amici e Joyce gli fece leggere pagine inedite di Dubliners. Svevo morì nel 1928 in un incidente d'auto, proprio mentre otteneva riconoscimento per il suo lavoro letterario.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vita (1892) ed Senilità (1898) furono accolti con scarso successo; dopo Senilità Svevo si dedicò per oltre vent'anni all'attività commerciale. La coscienza di Zeno arriva nel 1923 dopo quel silenzio, ed è il romanzo che la critica considera il suo capolavoro.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romanzo è diviso in capitoli tematici: Il fumo, La morte di mio padre, La storia del mio matrimonio, La moglie e l'amante, Storia di un'associazione commerciale e Psico-analisi, ciascuno dedicato a un tema della vita di Zeno più che a un tratto di tempo preciso.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Zeno è un narratore inattendibile perché la sua storia è filtrata dalla memoria e dal punto di vista soggettivo. I suoi autoinganni non sono intenzionali: nascono da processi profondi e inconsapevoli, e anche gli "atti mancati" — lapsus, dimenticanze — rivelano un conflitto tra un'intenzione conscia e un desiderio inconscio rimosso, come al funerale di Guido o al matrimonio con Alberta.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Ada è la donna di cui Zeno si innamora per primo; lo respinge e sposa Guido Speier. Augusta, sorella di Ada, diventa invece la moglie di Zeno ed è descritta come una moglie modello, concreta e attenta alla salute pratica della famiglia. Guido, il socio d'affari di Zeno, appare sicuro, bello e disinvolto, ma alla fine si rivela più fragile di quanto sembrasse.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Guido Speier, socio in affari di Zeno e marito di Ada, appare sicuro, bello e disinvolto: l'antitesi di Zeno. Ada, la donna che Zeno ama per primo, lo respinge e sceglie proprio lui. Nel finale, però, le certezze di Guido non reggono fino in fondo.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Svevo pubblicò La coscienza di Zeno a proprie spese, come i romanzi precedenti, e in Italia fu inizialmente un insuccesso. Alcuni anni dopo l'amico James Joyce lo segnalò a due critici francesi, Valéry Larbaud e Benjamin Crémieux, che lo divulgarono: è la tardiva scoperta che avvia la fortuna critica di Svevo.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1965 fu tratto dal romanzo un adattamento teatrale, con la regia di Luigi Squarzina e Alberto Lionello tra gli interpreti; nel 2002 l'artista visivo William Kentridge presentò un video dal titolo «Confessions of Zeno», basato su un testo di J. Taylor, a Documenta 11.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B. Gli autoinganni di Zeno nascono da processi inconsapevoli che costruiscono una realtà fittizia per giustificarsi, non da un inganno deliberato. Se c'è tempo, seconda domanda dal quiz del Recap: come si conclude il percorso psicoanalitico raccontato nel capitolo Psico-analisi? (Zeno lo abbandona, dichiarandosi guarito grazie al successo ottenuto negli affari.)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coscienza di Zeno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memoriale di uno che si dichiara guarito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CHIEDILO ALLA CLASSE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554173" y="2106016"/>
            <a:ext cx="525216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non ci si può fidare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del racconto di Zeno?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autore, tre romanzi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trama per capitoli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personaggi principali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narratore inattendibile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autore, tre romanzi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Ettore Schmitz al capolavoro del 1923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VITA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Italo Svevo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1861 – 1928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1861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Trieste, con lo pseudonimo Ettore Schmitz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1907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Joyce gli insegna inglese a Trieste, nasce l'amicizia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1923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La coscienza di Zeno, dopo un lungo silenzio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1928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in un incidente d'auto a Motta di Livenza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ROMANZI, UNO ALLA VOLTA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vita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Alfonso Nitti, spinto al suicidio dalla propria inettitudine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Senilità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Emilio Brentani, sconfitto dall'amore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coscienza di Zeno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capolavoro, dopo un lungo silenzio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trama per capitoli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una vita in ordine, ma sei temi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CAPITOLI DEL MEMORIALE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fumo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vizio mai vinto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tentativi falliti di smettere di fumare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morte di mio padre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conflitto irrisolto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padre lo schiaffeggia in punto di morte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Psico-analisi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L'ultimo capitolo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Zeno abbandona la cura, dichiarandosi guarito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COLPO DI SCENA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Zeno racconta la propria vita, ma la racconta a modo suo.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suoi autoinganni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sono intenzionali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nascono da processi inconsapevoli che costruiscono una realtà fittizia per giustificarsi.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personaggi principali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Ada, Augusta, Guido, Carla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DONNE E L'AMICO DI ZENO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L'amore respinto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respinge e sposa Guido Speier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Augusta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moglie modello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Sorella di Ada, concreta e pratica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Guido Speier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socio d'affari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Sicuro in apparenza, fragile in realtà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ZENO E GUIDO, A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Zeno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CARATTERE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Abulico, privo di volontà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ADA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L'ama, viene respinto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Guido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CARATTERE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Sicuro, disinvolto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ADA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sposa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sembra più solido non è detto che lo sia davvero.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narratore inattendibile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memoriale scritto per il dottor S.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DALL'INSUCCESSO ALLA SCOPERTA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Larbaud e Crémieux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critici francesi che lo divulgano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pubblicazione, a spese dell'autore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Insuccesso in Italia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libro vende poco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scoperta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Joyce lo segnala ai critici francesi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DOPO LA SCOPERTA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adattamento teatrale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regia di Luigi Squarzina, con Alberto Lionello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video di William Kentridge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«Confessions of Zeno», presentato a Documenta 11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Zeno è considerato un narratore inattendibile?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mente di proposito per ingannare chi legge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la sua storia è filtrata dalla memoria soggettiva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il romanzo non ha un narratore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recaplica.com/it/letteratura/coscienza-di-zeno/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Studenti.it · Skuola.net · Encyclopaedia Britannica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coscienza di Zeno: riassunto e analisi del romanzo di Svevo — Recap</dc:title>
  <dc:subject>PptxGenJS Presentation</dc:subject>
  <dc:creator>Recaplica</dc:creator>
  <cp:lastModifiedBy>Recaplica</cp:lastModifiedBy>
  <cp:revision>1</cp:revision>
  <dcterms:created xsi:type="dcterms:W3CDTF">2026-09-29T17:01:06Z</dcterms:created>
  <dcterms:modified xsi:type="dcterms:W3CDTF">2026-09-29T17:01:06Z</dcterms:modified>
</cp:coreProperties>
</file>