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Cesare Pavese, nato a Santo Stefano Belbo nel 1908 e morto a Torino nel 1950, è una delle voci centrali della narrativa italiana del Novecento.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parte più consistente della sua opera è in prosa, dai romanzi al diario Il mestiere di vivere, oltre al lungo lavoro editoriale in Einaudi dal 1938 alla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Studiò al liceo D'Azeglio di Torino dal 1923, dove ebbe tra i maestri Augusto Monti; nel 1930 discusse la tesi di laurea su Walt Whitman.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Pavese non si iscrisse mai al Partito Nazionale Fascista; fu arrestato per il possesso di lettere cifrate legate a una rete antifascista e confinato in Calabria.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non usano l'etichetta neorealista per Pavese in senso stretto: la definiscono un incontro fra Verga e i romanzieri americani.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tappe dei romanzi di Pavese: dal primo, violento balzo nel verismo americano di Paesi tuoi (1941), ai vertici artistici di La bella estate (1949, Premio Strega), fino a La luna e i falò (1950).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dopoguerra Pavese si era iscritto al Partito Comunista Italiano e aveva collaborato all'edizione piemontese de l'Unità.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Treccani parla di un realismo che risente della lezione verghiana e della letteratura nordamericana. Seconda domanda per la classe, quale dei tre romanzi del percorso è stato pubblicato per ultimo, La luna e i falò, nel 1950.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mito della campagna e colloca Pavese accanto agli altri protagonisti del Novecento italiano.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Cesare Pavese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mito della campagna nella narrativa del Novecento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66950" y="2106016"/>
            <a:ext cx="32578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il poeta triste del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suicidio?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L'antifascismo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L'editore e l'America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della campagna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74573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63040" y="470916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ultimi anni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Cesare Pavese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1908-1950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Santo Stefano Belbo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Maturità classica a Torino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Laurea con tesi su Walt Whitman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in Einaudi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Arresto per lettere cifrate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 maggio 1935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Brancaleone Calabro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4 agosto 1935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Condono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marzo 1936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UN'ETICHETTA DA VERIFICARE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suo realismo nasce da Verga e dalla letteratura americana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Deriva dalla lezione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Giovanni Verga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dalla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letteratura nordamericana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Pavese stesso tradusse, secondo l'Enciclopedia Treccani.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L'ESORDIO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Paesi tuoi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romanzo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verismo crudo, alla americana.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L'APICE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bella estate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romanzo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il Premio Strega; paesaggio e sentimento si compenetrano.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ROMANZO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luna e i falò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romanzo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ritorno alle Langhe, poco prima della morte.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1950 E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de La luna e i falò e della morte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Pavese pubblica il suo ultimo romanzo pochi mesi prima di morire.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trasferimento dei resti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spoglie tornano a Santo Stefano Belbo, con l'epitaffio Ho dato poesia agli uomini.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 agosto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 a Torino, nel 1950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reca all'albergo Roma il 26 agosto e viene trovato senza vita il giorno dopo.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cosa deriva soprattutto il realismo di Pavese, secondo l'Enciclopedia Treccani?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Dalla lezione di Verga e dalla letteratura americana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simbolismo francese di fine Ottocento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romanzo gotico inglese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Cesare Pavese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recaplica.com/it/letteratura/cesare-pavese/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Dizionario Biografico · Treccani Enciclopedia · ANPI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Cesare Pavese: il mito della campagna nella narrativa del Novecento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