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commediografo veneziano, cambia il modo di scrivere per il teatro comico italiano nel Settecento.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soggetto, cioè improvvisando su un canovaccio scritto solo per la trama, con un repertorio di battute già pronte imparato 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commedia dell'arte nasce circa a metà del Cinquecento e resta attiva fino all'inizio dell'Ottocento, come racconta 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non arriva di colpo: passa per commedie con solo tre o quattro scene scritte per intero ad atto, mentre nel periodo 1753-57 Goldoni arriva a scrivere cinquanta commedie.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dedicarsi al teatro per mestiere, Goldoni studia in collegio e si laurea in diritto all'Università di Padova, diventando avvocato veneziano.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riforma sposta il teatro comico dal canovaccio improvvisato al testo scritto, e dalle maschere fisse verso personaggi più realistici.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prefazione alla prima raccolta delle Commedie, Goldoni indica il Mondo e il Teatro come le sue due fonti di studio principali, più dei classici.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dettaglio, riportato da Treccani, mostra che la riforma di Goldoni avanza per gradi, non con un unico cambio netto.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la vita di Goldoni e come la sua riforma abbia cambiato il teatro comico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 e la riforma della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canovaccio al testo scritto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IL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9052" y="2843632"/>
            <a:ext cx="45687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recitava un attore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comico prima di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RIFORMA DI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maschere fisse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avvocato per il teatro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sostituisce il canovaccio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Venezia a Parigi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del Cinquecento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le compagnie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Arlecchino, maschera vivace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Ottocento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commedia dell'arte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RIFORMA GRADUALE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 per atto scritte per intero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commedie di transizione; il resto restava improvvisato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commedie, tra il 1753 e il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Venezia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Padova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diritto, diventa avvocato veneziano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prefazione-manifesto della riforma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Parigi con la moglie e il nipote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FARE TEATRO COMICO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canovaccio, dialoghi improvvisati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Maschere fisse, sempre uguali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Riforma di Goldoni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Copione scritto per intero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PERSONAGGI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più vicine a persone reali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canovaccio lascia gradualmente il posto al copione scritto.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745437" y="2154276"/>
            <a:ext cx="30802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libri su' quali ho più meditato,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furono il Mondo e il Teatro.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PREFAZIONE ALLE COMMEDIE, EDIZIONE BETTINELLI,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DELLA RIFORMA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 quattro scene per atto, scritte per intero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restava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ancora improvvisato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lungo passaggio tra il canovaccio e il copione.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recaplica.com/it/letteratura/carlo-goldoni-riforma-della-commedia/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 e la riforma della commedia: mappa concettuale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