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Pubblicato da Einaudi nell'autunno 1947, è il testo con cui la critica presenta la prima fase della scrittura di Calvino, il neorealismo fantastico.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Perché il nascondiglio segreto di Pin, il protagonista, è un sentiero dove i ragni fanno le tane: lì nasconde una pistola rubata a un marinaio.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giugno 1944 Calvino si arruola tra i partigiani col nome di battaglia Santiago, dal suo luogo di nascita, Santiago de Las Vegas, a Cuba. Milita nel XVI distaccamento della IX brigata garibaldina Felice Cascione.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Pin vive ai margini della città vecchia; il furto della pistola lo mette in contatto con un mondo di adulti che non capisce fino in fondo.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Treccani lo stile del romanzo è vicino a una fiaba acre e distorta, come la percezione di un ragazzino cresciuto nei vicoli della vecchia Sanremo.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una delle letture possibili del libro, non l'unica: il romanzo si presta anche a un'analisi più politica o più linguistica.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concorso letterario aveva scadenza al 31 dicembre 1946.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la pistola rubata a un marinaio, il segreto che dà il nome al romanzo. Seconda domanda per la classe: perché Calvino sceglie di raccontare la guerra attraverso gli occhi di un bambino, invece che di un adulto?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Trama, neorealismo fantastico, quiz e mappa concettuale nel Recap completo.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sentiero dei nidi di ragno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romanzo d'esordio di Italo Calvino, tra guerra e fiaba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TITOLO DEL ROMANZO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792978" y="2843632"/>
            <a:ext cx="150205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 romanzo sulla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Resistenza parla di ragni?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QUATTRO TAPPE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partigiano di 23 anni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trama di Pin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neorealismo fantastico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Riserve, poi il ritorno del 1964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DEL ROMANZO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Italo Calvino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1944-1947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1944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arruola partigiano, nome Santiago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1945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Combatte a Bregalla e Baiardo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1946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Scrive il romanzo in venti giorni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1947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Einaudi lo pubblica in autunno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SUCCEDE A PIN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furto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Pin ruba una pistola a un marinaio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nascondiglio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nasconde tra i nidi di ragno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mondo dei grandi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Pin tra adulti che non capisce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CHIAVE DI LETTURA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neorealismo fantastico guarda la guerra con gli occhi di un bambino.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lettura della Resistenza filtrata da un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punto di vista infantile e parziale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MODI DI RACCONTARE LA GUERRA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resoconto diretto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NARRATORE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Adulto, testimone dei fatti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REGISTRO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Cronaca verificabile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sguardo fiabesco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NARRATORE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bambino, Pin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REGISTRO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Favola che deforma, non nega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romanzo racconta la Resistenza con lo sguardo di un bambino.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ROMANZO IN CIFRE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 di Calvino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L'età dell'autore quando scrive il romanzo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giorni di scrittura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tempo per rispettare la scadenza del concorso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pagine della prefazione del 1964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Calvino torna sul romanzo anni dopo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nasconde Pin nei nidi di ragno?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Una pistola rubata a un marinaio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 diario segreto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Delle munizioni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recaplica.com/it/letteratura/calvino-neorealismo-fantastico/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Mondadori · Laboratorio Calvino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 sentiero dei nidi di ragno di Calvino: riassunto — Recap</dc:title>
  <dc:subject>PptxGenJS Presentation</dc:subject>
  <dc:creator>Recaplica</dc:creator>
  <cp:lastModifiedBy>Recaplica</cp:lastModifiedBy>
  <cp:revision>1</cp:revision>
  <dcterms:created xsi:type="dcterms:W3CDTF">2026-09-29T17:01:05Z</dcterms:created>
  <dcterms:modified xsi:type="dcterms:W3CDTF">2026-09-29T17:01:05Z</dcterms:modified>
</cp:coreProperties>
</file>