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Arlecchino servitore di due padroni è una commedia di Carlo Goldoni, nota anche come Il servitore di due padroni: nasce come canovaccio nel 1745, scritto per l'attore Antonio Sacchi, in arte Truffaldino, e diventa un testo scritto per intero solo nel 1753. Oggi vediamo com'è nata, di cosa parla e perché conta nel percorso di riforma di Goldoni.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vuole solo mangiare a sazietà: accetta un secondo incarico senza dirlo al primo padrone per guadagnare doppia paga, e da questa scelta nascono gli equivoci di tutta la commedia.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scrive il canovaccio nel 1745 per l'attore Antonio Sacchi, in arte Truffaldino, traendo il soggetto dall'Arlequin valet de deux maîtres di Luigi Riccoboni. Lo riscrive come testo compiuto solo nel 1753, quando la sua riforma del teatro è già avviata. Nel Novecento, la regia di Giorgio Strehler, a partire dal 1947, resta tra gli allestimenti più ricordati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fidanzamento tra Clarice, figlia di Pantalone, e Silvio assistono anche Brighella, testimone, e Smeraldina, la servetta di Clarice. Il matrimonio è possibile perché Federico Rasponi, a cui Clarice era promessa, risulta morto in un duello. A bussare alla porta di Pantalone, però, non è Federico ma sua sorella Beatrice, travestita da uomo per impadronirsi della dote e aiutare l'amante Florindo Aretusi, fuggito a Venezia dopo aver ucciso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Truffaldino si comporta da sciocco quando qualcosa non lo riguarda, ma diventa astuto non appena la situazione tocca il suo unico vero interesse: lo stomaco. È questo a spingerlo a servire in segreto due padroni, con il rischio di essere scoperto a ogni scena.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Dopo una serie di colpi di scena legati agli equivoci del doppio servizio, la commedia si chiude con due matrimoni: quello di Silvio e Clarice, e quello di Arlecchino con Smeraldina, la servetta di cui il servo si è innamorato nel frattempo.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VIVIT, Il servitore di due padroni conserva alcune caratteristiche della commedia dell'arte, come le maschere e i dialoghi rapidi e serrati, ma se ne distingue per la vivacità e il ritmo del testo scritto: è l'ultima opera goldoniana in cui compaiono le maschere.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Truffaldino accetta il secondo incarico di nascosto dal primo padrone solo per guadagnare doppia paga e mangiare a sazietà. Se c'è tempo, seconda domanda dal quiz del Recap: chi si nasconde davvero sotto l'identità di Federico Rasponi? (Sua sorella Beatrice, travestita da uomo.)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Arlecchino, servitore di due padroni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canovaccio veneziano diventato un classico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PADRONE O DUE?</a:t>
            </a:r>
            <a:endParaRPr lang="en-US" sz="1300" dirty="0"/>
          </a:p>
        </p:txBody>
      </p:sp>
      <p:sp>
        <p:nvSpPr>
          <p:cNvPr id="3" name="Shape 1"/>
          <p:cNvSpPr/>
          <p:nvPr/>
        </p:nvSpPr>
        <p:spPr>
          <a:xfrm>
            <a:off x="2545232" y="2474824"/>
            <a:ext cx="337794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servo finisce per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servire due padroni insieme,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 nascosto?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canovaccio per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a casa di Pantalone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servo che vuole solo mangiare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L'ultima maschera di Goldoni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DAL CANOVACCIO AL TESTO SCRITTO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servitore di due padroni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scrive il canovaccio per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riscrive il canovaccio per intero</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 celebre edizione di Strehler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DEL FIDANZAMENTO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Clarice e Silvio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 fidanzati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Possono sposarsi perché credono morto Federico Rasponi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promesso sposo creduto morto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realtà è sua sorella Beatrice, travestita da uomo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L'amante di Beatrice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Fuggito a Venezia dopo il duello con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VERO MOTIVO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 due padroni solo per mangiare a sazietà.</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Accetta il secondo incarico di nascosto dal primo padrone per guadagnare doppia paga, ed è da lì che nascono gli equivoci della commedia.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FINALE IN DUE NOZZE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personaggi</a:t>
            </a:r>
            <a:pPr indent="0" marL="0">
              <a:lnSpc>
                <a:spcPct val="120000"/>
              </a:lnSpc>
              <a:buNone/>
            </a:pPr>
            <a:r>
              <a:rPr lang="en-US" sz="1500" dirty="0">
                <a:solidFill>
                  <a:schemeClr val="tx2"/>
                </a:solidFill>
                <a:latin typeface="+mn-lt" pitchFamily="34" charset="0"/>
                <a:ea typeface="+mn-lt" pitchFamily="34" charset="-122"/>
                <a:cs typeface="+mn-lt" pitchFamily="34" charset="-120"/>
              </a:rPr>
              <a:t>: da Pantalone a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nozze finali</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FARE TEATRO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canovaccio, non un testo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Maschere fisse, non persone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Riforma goldoniana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TESTO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Copione scritto per intero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PERSONAGGI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Personaggi quasi reali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Servitore di due padroni sta nel mezzo, tra i due modelli.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Truffaldino decide di servire due padroni?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 amore di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 guadagnare doppia paga e mangiare a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 obbedire a un ordine di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recaplica.com/it/letteratura/arlecchino-servitore-di-due-padroni/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Arlecchino servitore di due padroni: trama e personaggi — Recap</dc:title>
  <dc:subject>PptxGenJS Presentation</dc:subject>
  <dc:creator>Recaplica</dc:creator>
  <cp:lastModifiedBy>Recaplica</cp:lastModifiedBy>
  <cp:revision>1</cp:revision>
  <dcterms:created xsi:type="dcterms:W3CDTF">2026-09-29T17:01:05Z</dcterms:created>
  <dcterms:modified xsi:type="dcterms:W3CDTF">2026-09-29T17:01:05Z</dcterms:modified>
</cp:coreProperties>
</file>