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Alessandro Manzoni scrive I Promessi Sposi, il romanzo che darà all'Italia un modello di lingua nazionale prima ancora che uno Stato unico. Oggi vediamo chi era Manzoni, come nasce il romanzo in tre redazioni diverse, la trama di Renzo e Lucia e i personaggi che hanno un modello storico reale.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signorotto don Rodrigo desidera Lucia e minaccia don Abbondio, il curato, con i suoi bravi, perché non celebri il matrimonio: per viltà, don Abbondio si rifiuta. Renzo e Lucia sono costretti a fuggire separatamente.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madre, Giulia Beccaria, è figlia di Cesare Beccaria. A Parigi Manzoni frequenta gli idéologues e scambia lettere con lo storico Claude Fauriel. Sposa Enrichetta Blondel nel 1808; il percorso verso il cattolicesimo dura alcuni anni e culmina nel matrimonio religioso del 1810. Rimasto vedovo nel 1833, si risposa con Teresa Borri. Muore per le conseguenze di una caduta all'uscita da una chiesa; l'anno dopo Milano lo celebra con la Messa da Requiem scritta apposta da Giuseppe Verdi.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Fermo e Lucia non fu mai pubblicato, e i protagonisti si chiamavano ancora Fermo. La Ventisettana ha il titolo definitivo ma una lingua ancora fortemente lombarda. La Quarantana è l'edizione definitiva, rivista soprattutto nella lingua dopo il soggiorno di Manzoni a Firenze.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 Rodrigo minaccia don Abbondio perché non celebri le nozze; per viltà il curato si rifiuta. Fra Cristoforo aiuta Renzo e Lucia. Dopo la fuga separata, Lucia viene rapita dall'Innominato su istigazione di don Rodrigo e in seguito contagiata dalla peste; la riconciliazione con don Rodrigo morente avviene nel Lazzaretto di Milano, e i due si sposano infine.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sulle vittime della peste del 1630 variano molto a seconda della fonte storiografica, tra circa 140.000 e oltre 180.000. Ripamonti parla di 50.000 persone transitate al Lazzaretto, il Tribunale della Sanità di 100.000: una discrepanza tra le fonti dell'epoca.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Marianna de Leyva fu segregata in monastero per circa 14 anni; Manzoni conosceva la sua storia solo per tradizione orale, perché gli atti del processo divennero pubblici oltre un secolo dopo la pubblicazione del romanzo.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stima di Tullio De Mauro colloca al 2,5% gli italiani in grado di parlare la lingua nazionale nel 1861; oltre il 78% della popolazione risultò analfabeta. La Quarantana, in fiorentino colto, contribuì insieme a scuola e televisione a diffondere l'italiano parlato.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Promessi Sposi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Renzo, Lucia e la Lombardia del Seicento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MATRIMONIO RIMANDATO</a:t>
            </a:r>
            <a:endParaRPr lang="en-US" sz="1300" dirty="0"/>
          </a:p>
        </p:txBody>
      </p:sp>
      <p:sp>
        <p:nvSpPr>
          <p:cNvPr id="3" name="Shape 1"/>
          <p:cNvSpPr/>
          <p:nvPr/>
        </p:nvSpPr>
        <p:spPr>
          <a:xfrm>
            <a:off x="3463341" y="2843632"/>
            <a:ext cx="24223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Renzo e Lucia non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riescono a sposarsi?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autore tra due mondi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romanzo riscritto tre volte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trama di Renzo e Lucia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Storia e finzione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Alessandro Manzoni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1785 – 1873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Milano, il 7 marzo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Raggiunge la madre a Parigi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 converte al cattolicesimo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Milano, il 22 maggio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VENT'ANNI DI RISCRITTURE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Milano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ancora lingua lombarda</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Firenze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risciacquatura in Arno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Fermo e Lucia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1821-1823</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Ventisettana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1825-1827</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Quarantana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1840-1842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PERSONAGGI PRINCIPALI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Renzo e Lucia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promessi sposi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Filatori di seta, separati dalla fuga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Don Rodrigo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signorotto locale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Desidera Lucia, minaccia don Abbondio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 Cristoforo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frate coraggioso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Aiuta i due innamorati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LOMBARDIA ALLO STREMO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abitanti a Milano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popolazione stimata a inizio epidemia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persone al Lazzaretto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il cronista Ripamonti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vittime, nella stima più alta</a:t>
            </a:r>
            <a:pPr indent="0" marL="0">
              <a:lnSpc>
                <a:spcPct val="120000"/>
              </a:lnSpc>
              <a:buNone/>
            </a:pPr>
            <a:r>
              <a:rPr lang="en-US" sz="1500" dirty="0">
                <a:solidFill>
                  <a:schemeClr val="tx2"/>
                </a:solidFill>
                <a:latin typeface="+mn-lt" pitchFamily="34" charset="0"/>
                <a:ea typeface="+mn-lt" pitchFamily="34" charset="-122"/>
                <a:cs typeface="+mn-lt" pitchFamily="34" charset="-120"/>
              </a:rPr>
              <a:t>: le stime variano tra 140.000 e oltre 180.000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Promessi Sposi è un'invenzione totale.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L'Innominato e la monaca di Monza hanno modelli storici reali,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Francesco Bernardino Visconti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e Marianna de Leyva, la cui vicenda giudiziaria fu resa pubblica solo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1957</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LINGUA ANCORA DA FARE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parlava italiano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stima di Tullio De Mauro nel 1861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analfabeti</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primo censimento del Regno d'Italia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recaplica.com/it/letteratura/alessandro-manzoni-i-promessi-sposi/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Encyclopaedia Britannica · Biblioteca Ambrosiana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Alessandro Manzoni e I Promessi Sposi: trama, redazioni e personaggi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