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partire per l'estero, alcuni paesi chiedono la prova di essere vaccinati contro una malattia specifica. Oggi vediamo chi decide queste regole, i tre livelli di vaccinazione secondo l'ISS e dove trovare i requisiti aggiornati per una destinazione.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Sanitario Internazionale dell'OMS fissa la cornice legale; le prove vaccinali da chiedere ai viaggiatori le decide il singolo paese, dentro quella cornice.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Sanitario Internazionale è lo strumento legale dell'OMS che permette ai paesi di richiedere la prova di vaccinazione ai viaggiatori. La scelta di quali vaccini chiedere resta però al singolo Stato, non all'OMS.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distingue tre livelli: le vaccinazioni di routine, già previste dal calendario italiano; quelle raccomandate in base al rischio della destinazione e del tipo di viaggio; quelle richieste come condizione d'ingresso in alcuni paesi.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cita due esempi concreti di vaccinazioni richieste: la febbre gialla per alcune aree dell'Africa equatoriale e dell'America meridionale, e la meningite ACWY per chi entra in Arabia Saudita.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CDC consiglia di prenotare la visita di medicina dei viaggi con almeno 4-6 settimane di anticipo. Alcuni vaccini richiedono più dosi distanziate nel tempo, e il vaccino contro la febbre gialla va fatto in un centro autorizzato.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elenco di vaccini per paese cambia nel tempo e non può restare fisso in un Recap: la fonte ufficiale aggiornata per la propria destinazione resta il riferimento, non un elenco statico letto una volta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singolo paese, nella cornice del Regolamento Sanitario Internazionale dell'OMS. Seconda domanda per la classe: con quanto anticipo il CDC consiglia di prenotare la visita di medicina dei viaggi?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 da sfatare e le fonti per approfondire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Vaccinazioni internazionali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servono per viaggiare all'estero, e chi decide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PRENOTARE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vaccini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per entrare in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le regole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vaccinazione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Tempistiche pratiche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informarsi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QUADRO LEGALE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quadro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Regolamento Sanitario Internazionale (IHR) fissa la cornice legale globale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da sé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Stato può chiedere la prova di vaccinazione, dentro quella cornice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ROUTINE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previste dal calendario italiano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RACCOMANDATE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Rischio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base a destinazione e attività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RICHIESTE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Condizione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d'ingresso in alcuni paesi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ESEMPI CHE L'ISS SEGNALA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febbre gialla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richiesta in alcune aree dell'Africa equatoriale e dell'America meridionale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meningite ACWY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richiesta per l'ingresso in Arabia Saudita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Prenotare la visita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4-6 settimane prima, indica il CDC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Dosi multiple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alcuni vaccini richiedono più richiami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 autorizzato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febbre gialla, in particolare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specifico va sempre verificato su fonti ufficiali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Viaggiare Sicuri, le pagine destinazione del CDC e l'ASL di riferimento aggiornano i requisiti per ogni paese; nessuna lista generica li sostituisce.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vaccinazioni sono richieste per entrare in un paese?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singolo paese, nella cornice del Regolamento Sanitario Internazionale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L'OMS da sola, con un elenco uguale per tutti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compagnie aeree, in base alla rotta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DIVERSA PER OGNI DESTINAZIONE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recaplica.com/it/educazione-civica/vaccinazioni-internazionali-per-viaggiare/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OMS · CDC · ISS/Epicentro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Vaccinazioni internazionali: quando servono per viaggiare all'estero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