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Prima di partire per l'estero, alcuni paesi chiedono la prova di essere vaccinati contro una malattia specifica. Oggi vediamo chi decide queste regole, i tre livelli di vaccinazione secondo l'ISS e dove trovare i requisiti aggiornati per una destinazione.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Regolamento Sanitario Internazionale dell'OMS fissa la cornice legale; le prove vaccinali da chiedere ai viaggiatori le decide il singolo paese, dentro quella cornice.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Regolamento Sanitario Internazionale è lo strumento legale dell'OMS che permette ai paesi di richiedere la prova di vaccinazione ai viaggiatori. La scelta di quali vaccini chiedere resta però al singolo Stato, non all'OMS.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Molti pensano che l'OMS imponga lo stesso elenco di vaccini a tutti i paesi. In realtà l'OMS fissa solo la cornice legale (le IHR); è ogni singolo paese a decidere cosa chiedere ai viaggiatori in ingresso.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L'ISS distingue tre livelli: le vaccinazioni di routine, già previste dal calendario italiano; quelle raccomandate in base al rischio della destinazione e del tipo di viaggio; quelle richieste come condizione d'ingresso in alcuni paesi.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L'ISS cita due esempi concreti di vaccinazioni richieste: la febbre gialla per alcune aree dell'Africa equatoriale e dell'America meridionale, e la meningite ACWY per chi entra in Arabia Saudita.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CDC consiglia di prenotare la visita di medicina dei viaggi con almeno 4-6 settimane di anticipo. Alcuni vaccini richiedono più dosi distanziate nel tempo, e il vaccino contro la febbre gialla va fatto in un centro autorizzato.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elenco di vaccini per paese cambia nel tempo e non può restare fisso in un Recap: la fonte ufficiale aggiornata per la propria destinazione resta il riferimento, non un elenco statico letto una volta sola.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il proprio itinerario, i riferimenti da controllare sono Viaggiare Sicuri del Ministero degli Affari Esteri, le pagine destinazione del CDC statunitense ed Epicentro dell'ISS, oltre all'ASL o al centro di medicina dei viaggi di zona.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il singolo paese, nella cornice del Regolamento Sanitario Internazionale dell'OMS. Seconda domanda per la classe: con quanto anticipo il CDC consiglia di prenotare la visita di medicina dei viaggi?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 falsi miti da sfatare e le fonti per approfondire prima di partire.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Vaccinazioni internazionali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servono per viaggiare all'estero, e chi decide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PRENOTARE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293984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quali vaccini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servono per entrare in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paese?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fa le regole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livelli di vaccinazione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Tempistiche pratiche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informarsi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fa le regole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OMS e singolo paese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QUADRO LEGALE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OMS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regola quadro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Regolamento Sanitario Internazionale (IHR) fissa la cornice legale globale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Paese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decide da sé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ogni Stato può chiedere la prova di vaccinazione, dentro quella cornice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EQUIVOCO COMUNE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pensa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L'OMS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impone gli stessi vaccini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REGOLA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identica ovunque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realtà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L'OMS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fissa solo la cornice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PAESE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decide i propri requisiti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L'IHR permette di chiedere la prova vaccinale, non la impone uguale ovunque.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livelli di vaccinazione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Routine, raccomandate, richieste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ROUTINE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già previste dal calendario italiano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RACCOMANDATE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Rischio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base a destinazione e attività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RICHIESTE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Condizione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condizione d'ingresso in alcuni paesi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ESEMPI CHE L'ISS SEGNALA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Sì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febbre gialla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richiesta in alcune aree dell'Africa equatoriale e dell'America meridionale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Sì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meningite ACWY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richiesta per l'ingresso in Arabia Saudita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Tempistiche pratiche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 conviene muoversi presto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PARTIRE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Prenotare la visita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4-6 settimane prima, indica il CDC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Dosi multiple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alcuni vaccini richiedono più richiami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Centro autorizzato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la febbre gialla, in particolare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PARTIRE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 specifico va sempre verificato su fonti ufficiali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Viaggiare Sicuri, le pagine destinazione del CDC e l'ASL di riferimento aggiornano i requisiti per ogni paese; nessuna lista generica li sostituisce.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informarsi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fonti da controllare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FONTI UFFICIALI PER DESTINAZIONE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Viaggiare Sicuri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Ministero Affari Esteri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aggiorna le regole per ogni destinazione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CDC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Travelers' Health, USA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pagine dedicate a ogni singolo paese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ISS/Epicentro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Istituto Superiore di Sanità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quadro generale, routine/raccomandate/richieste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TU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quali vaccinazioni sono richieste per entrare in un paese?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singolo paese, nella cornice del Regolamento Sanitario Internazionale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L'OMS da sola, con un elenco uguale per tutti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Le compagnie aeree, in base alla rotta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REGOLA DIVERSA PER OGNI DESTINAZIONE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recaplica.com/it/educazione-civica/vaccinazioni-internazionali-per-viaggiare/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OMS · CDC · ISS/Epicentro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Vaccinazioni internazionali: quando servono per viaggiare all'estero — Recap</dc:title>
  <dc:subject>PptxGenJS Presentation</dc:subject>
  <dc:creator>Recaplica</dc:creator>
  <cp:lastModifiedBy>Recaplica</cp:lastModifiedBy>
  <cp:revision>1</cp:revision>
  <dcterms:created xsi:type="dcterms:W3CDTF">2026-09-29T17:01:00Z</dcterms:created>
  <dcterms:modified xsi:type="dcterms:W3CDTF">2026-09-29T17:01:00Z</dcterms:modified>
</cp:coreProperties>
</file>