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trattato firmato nel 2007 ed entrato in vigore nel 2009, che ha riformato il funzionamento delle istituzioni dell'Unione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Riprende molti contenuti del Trattato costituzionale europeo bocciato nel 2005, ma modifica i trattati esistenti invece di sostituirli con un testo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 è stato firmato il 13 dicembre 2007 ed è entrato in vigore il 1° dicembre 2009, dopo essere stato ratificato da tutti i 27 Stati membri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cambiamenti istituzionali del Trattato di Lisbona: una presidenza permanente del Consiglio europeo, un Alto rappresentante per la politica estera e un Parlamento con più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di Costituzione europea è stato bocciato dai referendum del 2005 in Francia e Paesi Bassi. Il Trattato di Lisbona ne riprende molti contenuti, ma come trattato di modifica, non come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novità del Trattato di Lisbona sui diritti e sui poteri: la Carta dei diritti fondamentali diventa vincolante, nasce l'iniziativa dei cittadini europei, e per la prima volta esiste una procedura per lasciare l'Unione.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costituzionale europeo voleva sostituire i trattati esistenti con un testo unico; il Trattato di Lisbona ne riprende molti contenuti, ma li modifica soltanto, come già avevano fatto Amsterdam e Nizza.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cerca la Costituzione europea trova spesso il Trattato di Lisbona, perché ne riprende i contenuti. Restano due testi diversi: uno mai entrato in vigore, l'altro in vigore dal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numeri per ricordare il Trattato di Lisbona: il tetto di 751 seggi al Parlamento europeo, il milione di firme per l'iniziativa dei cittadini, e il 2014, anno di entrata in vigore della doppia maggioranza qualificata.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 2009, con l'entrata in vigore del Trattato di Lisbona. Seconda domanda per la classe: in che anno è entrato pienamente in vigore il voto a doppia maggioranza qualificata nel Consiglio?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Lisbona: firmato nel 2007, in vigore dal 2009, ha riformato le istituzioni dell'Unione Europea e reso vincolante la Carta dei diritti fondamentali, senza mai diventare una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ha cambiato nell'Unione Europea,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249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è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europea?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trattato che ne modifica altri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CHIAVE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firma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13 dicembre, a Lisbona.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1° dicembre, dopo la ratifica.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Ratificano tutti il trattato.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CARICHE ISTITUITE DA LISBONA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Presidenza permanente, 30 mesi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la presidenza a rotazione di sei mesi.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rappresentante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Vicepresidente della Commissione europea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estera e di sicurezza dell'Unione.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potere legislativo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alla pari del Consiglio su bilancio e nuove materie.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progetto bocciato nel 2005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PROGETTO BOCCIATO AL TRATTATO IN VIGORE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Bocciata la Costituzione europea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 Trattato di Lisbona, 13 dicembre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1° dicembre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Istituzioni, diritti, poteri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vincolante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valore dei trattati.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CITTADINI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Iniziativa cittadini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milione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Firme in almeno 7 Paesi.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Recesso volontario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50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procedura formale per uscire.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decide nel Consiglio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costituzionale (2004)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Bocciato nei referendum del 2005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Sostituiva i trattati esistenti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 (2007)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Ratificato da tutti i 27 Stati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i trattati esistenti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i contenuti, ma non è una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non è la Costituzione europea.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trattato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quelli esistenti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Amsterdam e Nizza avevano già fatto, anche se riprende molti contenuti del progetto costituzionale bocciato nel 2005.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 TRATTATO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seggi massimi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del Parlamento europeo, dal 2009.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milione di firme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l'iniziativa dei cittadini europei.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maggioranza qualificata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55% Stati, 65% popolazione.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diventata vincolante la Carta dei diritti fondamentali?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2000, alla proclamazione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2009, con il Trattato di Lisbona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è mai diventata vincolante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recaplica.com/it/educazione-civica/trattato-di-lisbona/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Parlamento europeo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Trattato di Lisbona: cos'è e cosa ha cambiato nell'Unione Europea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