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 di ammissione al corso magistrale a ciclo unico in Scienze della Formazione Primaria, LM-85 bis, che abilita all'insegnamento nella scuola dell'infanzia e primaria.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Il CISIA cita il TOLC-SU per il triennale in Scienze dell'Educazione (L-19), non per il corso magistrale LM-85 bis, che usa una prova nazionale unica gestita dagli atenei.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corso LM-85 bis dura cinque anni e abilita all'insegnamento nella scuola dell'infanzia e primaria; l'accesso richiede solo un diploma quinquennale, di qualunque indirizzo.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del decreto ministeriale n. 931 del 3 luglio 2026 e di newsistruzione.it, a.a. 2026/2027.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Ripartizione dei 80 quesiti della prova a.a. 2026/2027, per un totale di 80 domande in 150 minuti.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CISIA elenca il TOLC-SU tra i test richiesti da alcune università per corsi dell'area umanistica, tra cui il triennale L-19, ma non lo cita mai per il corso magistrale LM-85 bis oggetto di questo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requisito di accesso, comune a tutti gli atenei che attivano il corso, è il diploma di scuola secondaria di secondo grado quinquennale o un titolo equivalente conseguito all'estero.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no, dal falso mito dell'articolo. Seconda domanda, quanti posti sono a bando per l'a.a. 2026/2027? Risposta, 11.937, 115 in più rispetto all'a.a. 2025/2026.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Scienze della Formazione Primaria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prova di ammissione, a.a. 2026/2027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4757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scienze della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formazione primaria è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TOLC?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test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della prova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posti disponibili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l'ammissione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DIPLOMA ALLA LAUREA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 quinquennale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Qualunque indirizzo va bene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nazionale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80 quesiti, stessa data ovunque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Graduatoria di merito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Ammissione secondo il punteggio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PROVA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risposta multipla, tre aree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tempo massimo per completarla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55/80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punteggio minimo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entrare in graduatoria di merito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Linguistica e logica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con più domande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 letteraria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letteraria, storico-sociale, geografica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 scientifica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matematico-scientifica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SFP non è un TOLC del CISIA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Sulla pagina del CISIA il TOLC-SU compare solo per il triennale in Scienze dell'Educazione. Per il magistrale LM-85 bis la prova è un'altra, fissata da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decreto ministeriale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organizzata sede per sede dalle università.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MITO CONTRO REALTÀ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diffuso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REQUISITO PRESUNTO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liceo scienze umane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Ripetuto spesso online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requisito reale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REQUISITO UFFICIALE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 quinquennale, ogni tipo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pagine degli atenei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serve un liceo specifico per accedere al test.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scienze della formazione primaria è un TOLC del CISIA?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è il TOLC-SU usato per altri corsi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è una prova nazionale unica gestita dagli atenei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i candidati non UE residenti all'estero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recaplica.com/it/educazione-civica/test-scienze-formazione-primaria/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 · Edunews24 · Orizzonte Scuola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scienze della formazione primaria: struttura della prova e posti disponibili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