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di ammissione al corso magistrale a ciclo unico in Scienze della Formazione Primaria, LM-85 bis, che abilita all'insegnamento nella scuola dell'infanzia e primaria.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Il CISIA cita il TOLC-SU per il triennale in Scienze dell'Educazione (L-19), non per il corso magistrale LM-85 bis, che usa una prova nazionale unica gestita dagli atenei.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corso LM-85 bis dura cinque anni e abilita all'insegnamento nella scuola dell'infanzia e primaria; l'accesso richiede solo un diploma quinquennale, di qualunque indirizzo.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 decreto ministeriale n. 931 del 3 luglio 2026 e di newsistruzione.it, a.a. 2026/2027.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Ripartizione dei 80 quesiti della prova a.a. 2026/2027, per un totale di 80 domande in 150 minuti.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crescita è di 115 posti da un anno all'altro, secondo il confronto pubblicato da Edunews24 tra i decreti ministeriali n. 598/2025 e n. 992/2026.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CISIA elenca il TOLC-SU tra i test richiesti da alcune università per corsi dell'area umanistica, tra cui il triennale L-19, ma non lo cita mai per il corso magistrale LM-85 bis oggetto di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requisito di accesso, comune a tutti gli atenei che attivano il corso, è il diploma di scuola secondaria di secondo grado quinquennale o un titolo equivalente conseguito all'estero.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il punteggio resta comunque pari, la graduatoria di merito guarda poi il voto di diploma e infine l'età anagrafica del candidato.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no, dal falso mito dell'articolo. Seconda domanda, quanti posti sono a bando per l'a.a. 2026/2027? Risposta, 11.937, 115 in più rispetto all'a.a. 2025/2026.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Scienze della Formazione Primaria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prova di ammissione, a.a.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4757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scienze della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primaria è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TOLC?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della prova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l'ammissione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L'accesso a un corso quinquennale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DIPLOMA ALLA LAUREA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 quinquennale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Qualunque indirizzo va bene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nazionale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 quesiti, stessa data ovunque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Graduatoria di merito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Ammissione secondo il punteggio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prova, a.a. 2026/2027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Quesiti, tempo, punteggio minimo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risposta multipla, tre aree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massimo per completarla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55/80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minimo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entrare in graduatoria di merito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Linguistica e logica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con più domande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 letteraria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letteraria, storico-sociale, geografica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 scientifica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matematico-scientifica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confronto tra due anni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POSTI, DUE EDIZIONI A CONFRONTO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11.822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posti, a.a. 2025/2026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11.605 in Italia/UE, 217 all'estero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11.937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posti, a.a. 2026/2027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11.732 in Italia/UE, 205 all'estero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SFP non è un TOLC del CISIA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Sulla pagina del CISIA il TOLC-SU compare solo per il triennale in Scienze dell'Educazione. Per il magistrale LM-85 bis la prova è un'altra, fissata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decreto ministeriale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organizzata sede per sede dalle università.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l'ammissione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Diploma, graduatoria, spareggio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MITO CONTRO REALTÀ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diffuso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REQUISITO PRESUNTO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liceo scienze umane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Ripetuto spesso online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requisito reale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REQUISITO UFFICIALE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 quinquennale, ogni tipo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pagine degli atenei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serve un liceo specifico per accedere al test.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CASO DI PARITÀ DI PUNTEGGIO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Competenza linguistica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criterio di spareggio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Cultura letteraria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criterio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Cultura scientifica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criterio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scienze della formazione primaria è un TOLC del CISIA?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è il TOLC-SU usato per altri corsi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è una prova nazionale unica gestita dagli atenei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candidati non UE residenti all'estero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recaplica.com/it/educazione-civica/test-scienze-formazione-primaria/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Edunews24 · Orizzonte Scuola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scienze della formazione primaria: struttura della prova e posti disponibili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