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 unico nazionale per entrare nei corsi di laurea delle professioni sanitarie, infermieristica, fisioterapia, ostetricia e gli altri corsi affini.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ha una risposta fissa. Nell'a.a. 2024/2025 erano 80 in 120 minuti, nell'a.a. 2026/2027 sono 60 in 100 minuti, perché un nuovo decreto ministeriale ridefinisce la prova ogni anno.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prova è unica per tutti i corsi delle professioni sanitarie di un ateneo, il candidato indica fino a tre corsi già in fase di iscrizione, come mostra l'esempio dell'Università di Firenze.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Punteggio dell'a.a. 2026/2027, 1,5 punti per risposta esatta, -0,4 per risposta errata, 0 per risposta omessa.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altre materie dell'a.a. 2026/2027, 5 quesiti di ragionamento logico e problemi, 4 di competenze di lettura, per un totale di 60 quesiti.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Dato nazionale del MUR, ogni ateneo pubblica poi il proprio bando con i posti per singolo corso, come mostra l'esempio di Firenze nell'articolo.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Molte pagine online parlano genericamente di un TOLC CISIA per l'area sanitaria, ma il sito ufficiale del consorzio non lo elenca tra i TOLC disponibili.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simulazioni servono soprattutto ad abituarsi al tempo a disposizione, 100 minuti per 60 quesiti nell'a.a. 2026/2027.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no, dal quiz dell'articolo. Seconda domanda, quali sono le tre materie con più quesiti nella prova a.a. 2026/2027? Risposta, biologia, chimica, fisica e matematica.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Professioni Sanitarie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la prova di ammissione, a.a. 2026/2027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10612" y="2106016"/>
            <a:ext cx="26766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domande ha il test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professioni sanitarie?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test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della prova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posti disponibili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ci si prepara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test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esame nazionale unico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VERSO L'AMMISSIONE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indicano fino a tre corsi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Prova nazionale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data per tutti i candidati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Graduatoria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Ammissione in base al punteggio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prova a.a. 2026/2027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Struttura, tempo, punteggio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PROVA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risposta multipla, cinque opzioni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tempo massimo per completarla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punteggio massimo ottenibile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Biologia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materia con più domande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Chimica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per numero di domande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Fisica e matematica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insieme, terza materia per peso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posti disponibili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 candidati vengono ammessi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POSTI PER L'A.A. 2026/2027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39.624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posti triennali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corsi di laurea nelle professioni sanitarie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4.572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posti magistrale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corsi a ciclo unico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esiste un TOLC dedicato alle professioni sanitarie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CISIA non elenca un TOLC per quest'area: il canale verso infermieristica, fisioterapia, ostetricia e gli altri corsi resta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 ministeriale unico nazionale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legge 264/1999.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ci si prepara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Simulazioni e ripasso mirato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RISORSE PER PREPARARSI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Alpha Test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Editore di simulazioni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raccolte di quesiti ed eserciziari sul modello della prova ministeriale.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Simulazioni a tempo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Allenamento al ritmo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Riproducono numero di quesiti e tempo della prova reale.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Materie della prova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Ripasso mirato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Biologia e chimica restano le materie con più quesiti da ripassare.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Esiste un TOLC-PS ufficiale del CISIA per le professioni sanitarie?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lo usano molti atenei al posto del test ministeriale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l'ammissione avviene con il test ministeriale unico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il canale in lingua inglese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recaplica.com/it/educazione-civica/test-professioni-sanitarie/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 · Università di Firenze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Professioni Sanitarie: struttura della prova e come prepararsi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