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notesMasterIdLst>
    <p:notesMasterId r:id="rId19"/>
  </p:notesMasterIdLst>
  <p:sldSz cx="9144000" cy="5143500"/>
  <p:notesSz cx="5143500" cy="9144000"/>
  <p:embeddedFontLst>
    <p:embeddedFont>
      <p:font typeface="Bricolage Grotesque"/>
      <p:regular r:id="rId24"/>
      <p:bold r:id="rId25"/>
    </p:embeddedFont>
    <p:embeddedFont>
      <p:font typeface="Atkinson Hyperlegible"/>
      <p:regular r:id="rId26"/>
      <p:bold r:id="rId27"/>
      <p:italic r:id="rId28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notesMaster" Target="notesMasters/notesMaster1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Relationship Id="rId24" Type="http://schemas.openxmlformats.org/officeDocument/2006/relationships/font" Target="fonts/font1.fntdata"/><Relationship Id="rId25" Type="http://schemas.openxmlformats.org/officeDocument/2006/relationships/font" Target="fonts/font2.fntdata"/><Relationship Id="rId26" Type="http://schemas.openxmlformats.org/officeDocument/2006/relationships/font" Target="fonts/font3.fntdata"/><Relationship Id="rId27" Type="http://schemas.openxmlformats.org/officeDocument/2006/relationships/font" Target="fonts/font4.fntdata"/><Relationship Id="rId28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Fino a pochi anni fa, per entrare a Medicina bisognava superare un test a quiz uguale in tutta Italia. Dal 2025 quel test non esiste più: al suo posto c'è il semestre aperto, un percorso di lezioni universitarie ed esami di merito. Vediamo com'era, com'è cambiato e come funziona dal 2025.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No: il vecchio test a quiz è stato abolito dalla legge dell'11 marzo 2025. Oggi si segue il semestre aperto, con lezioni universitarie e tre esami di merito.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ministero ha indicato più motivazioni per la riforma: i quiz d'ingresso avevano generato negli anni numerosi ricorsi al Tar, e avevano fatto crescere un mercato di corsi di preparazione privati che la ministra Bernini ha definito «una pletora... costosi».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proposta viene approvata dalla 7ª Commissione del Senato il 16 ottobre 2024; diventa legge l'11 marzo 2025; il decreto attuativo, che fissa i dettagli operativi, è firmato dalla ministra Bernini il 4 giugno 2025.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L'iscrizione si fa su Universitaly entro il mese di luglio; le lezioni vanno dal 1° settembre al 30 novembre e si possono ripetere fino a tre volte, anche non consecutive. Le materie sono tre, ciascuna da 6 CFU, 18 in totale.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punteggio assegna 1 punto per risposta corretta, 0 per l'omessa, -0,1 per l'errata, +1 in caso di lode. Solo il voto della seconda prova, se positivo, conta per la carriera universitaria e per la graduatoria nazionale unica.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test a quiz non esiste più dal 2025. Al suo posto, tre esami di merito con un voto minimo di 18/30 ciascuno: la selezione resta, ma lo strumento è cambiato.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Nell'anno accademico 2025-2026, il primo con le nuove regole, si sono iscritti al semestre aperto 64.825 studenti: 54.313 su Medicina e chirurgia, 4.473 su Odontoiatria e protesi dentaria, 6.039 su Medicina veterinaria.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vecchio test era un quiz unico, uguale in tutta Italia, sostenuto in un giorno solo; intorno ci era cresciuto un mercato di corsi privati che il ministero ha definito costoso. Il semestre aperto sostituisce quel giorno unico con un percorso di lezioni universitarie e tre esami di merito.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No. L'IMAT è un esame separato per chi si candida ai corsi di Medicina in lingua inglese in Italia: secondo l'Università di Pavia, è un test scritto di 60 domande in 100 minuti, con aree tematiche di cultura generale, logica, biologia, chimica, fisica e matematica, punteggio massimo 90; l'iscrizione passa comunque da Universitaly.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A. La legge dell'11 marzo 2025 e il decreto attuativo del 4 giugno 2025 hanno introdotto il semestre aperto. Se c'è tempo, seconda domanda dal quiz del Recap: vero o falso, l'IMAT è lo stesso esame del semestre aperto tradotto in inglese? (Falso: sono due esami distinti.)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ripassare, sul Recap online ci sono il quiz da 5 domande e le 7 flashcards, con tutte le fonti complete in fondo alla pagina.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EDUCAZIONE CIVICA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Test di Medicina, cosa cambia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Dal vecchio quiz al semestre aperto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AGGANCIO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71008" y="2106016"/>
            <a:ext cx="1241654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Serve ancora un quiz per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entrare a Medicina?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 COSA PARLIAMO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vecchio test e le sue critiche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L'iter della riforma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semestre aperto, oggi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numeri e l'IMAT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7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vecchio test e le sue critiche</a:t>
            </a:r>
            <a:endParaRPr lang="en-US" sz="27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Quiz, ricorsi al Tar, corsi costosi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SISTEMA ABOLITO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Quiz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vecchio test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risposta multipla, uguale in tutta Italia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Tar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 ricorsi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il ministero li indica tra le cause della riforma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Costosi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corsi privati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«una pletora», dice la ministra Bernini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L'iter della riforma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Dalla proposta al decreto, in tre tappe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TRE TAPPE IN MENO DI UN ANNO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914400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Proposta in Senato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16 ottobre 2024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846320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867912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11 marzo 2025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7991856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Decreto attuativo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4 giugno 2025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5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semestre aperto, oggi</a:t>
            </a:r>
            <a:endParaRPr lang="en-US" sz="35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Iscrizione, materie, esame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STUDIA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Chimica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6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CFU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 propedeutica biochimica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STUDIA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Fisica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6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CFU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seconda materia d'esame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STUDIA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Biologia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6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CFU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terza materia, 18 CFU in tutto</a:t>
            </a:r>
            <a:endParaRPr lang="en-US" sz="13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L'ESAME, MATERIA PER MATERIA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31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domande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per ciascuna delle tre materie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45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minuti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il tempo a disposizione per ogni prova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18/30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voto minimo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per superare ciascuna prova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Non basta più superare un quiz.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vecchio test a risposta multipla è stato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abolito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dalla legge dell'11 marzo 2025. Oggi si sostengono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esami di merito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sulle tre materie del semestre aperto, con un voto minimo da raggiungere.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numeri e l'IMAT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 si è iscritto, e chi fa un test diverso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L'ANNO ACCADEMICO 2025-2026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64.825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iscritti totali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al primo semestre aperto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54.313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su Medicina e chirurgia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la maggioranza degli iscritti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6.039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su Veterinaria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più 4.473 su Odontoiatria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PRIMA E DOPO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vecchio test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L'ESAME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quiz, un giorno solo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PREPARAZIONE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Corsi privati costosi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semestre aperto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L'ESAME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 prove di merito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PREPARAZIONE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Lezioni all'università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 esami di merito sostituiscono il quiz unico.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CHI STUDIA IN INGLESE?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3609746" y="2843632"/>
            <a:ext cx="1486967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semestre aperto vale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anche per l'IMAT?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METTITI ALLA PROVA · PER 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ha sostituito il vecchio test a quiz per l'accesso a Medicina?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Il semestre aperto, con lezioni universitarie ed esami di merito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Un test unico più lungo, gestito dallo stesso ministero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Niente, oggi l'accesso è del tutto libero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Quiz da 5 domande e 7 flashcards: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recaplica.com/it/educazione-civica/test-medicina/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MUR · Università degli Studi di Pavia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17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Test di Medicina: cosa cambia con il semestre aperto — Recap</dc:title>
  <dc:subject>PptxGenJS Presentation</dc:subject>
  <dc:creator>Recaplica</dc:creator>
  <cp:lastModifiedBy>Recaplica</cp:lastModifiedBy>
  <cp:revision>1</cp:revision>
  <dcterms:created xsi:type="dcterms:W3CDTF">2026-09-29T17:01:00Z</dcterms:created>
  <dcterms:modified xsi:type="dcterms:W3CDTF">2026-09-29T17:01:00Z</dcterms:modified>
</cp:coreProperties>
</file>