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Alcuni corsi di laurea si scelgono e basta, altri si conquistano con un test. Vediamo come funziona il sistema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corso. Per un elenco fisso di corsi decide il Ministero, con un test uguale in tutta Italia. Per tutti gli altri decide ogni singolo ateneo.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264 del 1999, Norme in materia di accessi ai corsi universitari, distingue due binari: l'accesso programmato nazionale e quello locale. L'articolo 4 dà al Ministro il potere di fissare con decreto numero di posti e modalità della prova.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Medicina, Odontoiatria, Veterinaria, professioni sanitarie, Scienze della formazione primaria e Architettura sono a programmazione nazionale. Per tutti gli altri corsi a numero chiuso decide l'ateneo, corso per 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confusione più comune tra i lettori: il nome numero chiuso è lo stesso, ma la regola che c'è dietro dipende dal livello.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TOLC è il test creato da CISIA, usato da molte università sia per l'accesso locale sia come orientamento prima dell'iscrizione. Si sostiene in aula (TOLC@UNI) o a distanza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le omesse e toglie 0,25 punti per ogni errore (eccetto la sezione di inglese). CISIA indica un costo di 35 euro a tentativo.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MUR, con decreto annuale (art. 4, legge 264/1999). Seconda domanda per la classe: uno stesso corso di laurea può essere a numero chiuso in un'università e ad accesso libero in un'altra?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italiano dei test di ingresso si regge su due livelli, nazionale e locale, con la legge 264/1999 come base comune e il TOLC come strumento più diffuso per l'accesso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ingresso università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l'accesso programmato in Italia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2474824"/>
            <a:ext cx="2510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entra?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Nazionale o locale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prepararsi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regola l'accesso ai corsi universitari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nazionale e locale, con regole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semestre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riforma che ha cambiato l'accesso a Medicina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SISTEMI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nazionale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MUR, con decreto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in tutta Italia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ateneo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Diverso da sede a sede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il Ministero, o decide l'ateneo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chiuso non è uguale in tutta Italia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nazionale ha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unico deciso dal Ministero dell'Università e della Ricerca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livello locale lo decide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ateneo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criteri e tempi propri.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SVOLGE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sito di CISIA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 a scelta multipla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o entro 48 ore da casa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varianti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TOLC, una per ogni area disciplinare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-0,25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punti tolti per ogni risposta sbagliata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al mese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quante volte si può ripetere lo stesso tipo di TOLC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numero di posti per un corso a programmazione nazionale?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dell'Università e della Ricerca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singolo ateneo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consorzio CISIA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RICAPITOLANDO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recaplica.com/it/educazione-civica/test-ingresso-universita/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ingresso università: come funziona l'accesso programmato in Italia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