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SPID, il Sistema Pubblico di Identità Digitale, è la credenziale unica che sostituisce le password diverse per ogni servizio della Pubblica Amministrazione.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con SPID basta una sola credenziale, username e password uguali, per accedere ai servizi digitali di amministrazioni locali e centrali, ad alcuni servizi degli altri paesi dell'Unione Europea e a imprese che l'hanno scelta come modalità di accesso.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livelli sono definiti secondo lo standard ISO-IEC 29115. Il livello richiesto lo decide l'ente pubblico o privato che eroga il servizio, in base al tipo di dati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modalità elencate da spid.gov.it sono: di persona, via webcam, con audio-video e bonifico, oppure usando CIE, CNS o firma digitale. Una volta attivato, SPID può anche abilitare la firma digitale di documenti, un servizio ulteriore che merita un approfondimento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2025 gli accessi ai servizi pubblici e privati tramite SPID sono stati oltre 1,22 miliardi, e le nuove identità rilasciate ogni settimana circa 50 mila: dati riportati da AgID.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spid.gov.it indica esplicitamente che l'utilizzo di SPID per accedere ai servizi online della PA e di privati è gratuito per i cittadini: il costo, quando c'è, riguarda solo il riconoscimento presso alcuni gestori, non l'uso quotidiano.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è un'identità digitale rilasciata su richiesta da un gestore privato accreditato, la CIE è il documento fisico e digitale rilasciato dal Comune, con due livelli di credenziali propri, secondo il portale del Ministero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livello 3, che oltre a utente e password richiede un supporto fisico con chiavi crittografiche, come una smart card o un dispositivo per la firma digitale remota. Seconda domanda: l'uso quotidiano di SPID è gratuito per il cittadino, vero o falso?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resta la chiave d'accesso unica ai servizi digitali pubblici in Italia: tre livelli di sicurezza, uso gratuito per il cittadino, credenziali che vanno rinnovate secondo le regole del proprio gestore.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attiva e come si rinnova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51610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un'identità diversa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servizio pubblico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SPID e chi lo gestisce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sicurezza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Attivazione e riconoscimento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 e confronto con la CIE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DI SICUREZZA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Utente e password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codice temporaneo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supporto fisico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FA RICONOSCERE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Presso uno sportello del gestore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documento e tessera sanitaria.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 webcam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Videochiamata con un operatore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audio-video e bonifico.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Carta d'Identità Elettronica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CNS, o con firma digitale.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L'USO REALE NEL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accessi ai servizi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 mila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identità a settimana, circa,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è gratuito per chi lo 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L'utilizzo di SPID per accedere ai servizi pubblici e privati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gratuito per il cittadino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costo eventuale riguarda solo alcune modalità di riconoscimento scelte da alcuni gestori al momento dell'attivazione.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E CIE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Identity Provider privati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di sicurezza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Comune, è il documento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livelli di credenziali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Gestori diversi, livelli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livello di sicurezza SPID richiede un supporto fisico come una smart card?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recaplica.com/it/educazione-civica/spid/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spid.gov.it · Helpdesk SPID · AgID · Ministero dell'Interno · InfoCert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SPID: cos'è, come attivarlo e rinnovarlo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