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cos'è la sorveglianza di massa, quali tecniche usa e perché confligge con la privacy, la libertà di espressione e la presunzione di non colpevolezza.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un numero indefinito o ampio di persone, senza un sospetto specifico su nessuna di loro: la sorveglianza mirata segue un indagato, questa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solo tre esempi tra le tecniche elencate da Privacy International: rientrano nella stessa categoria anche l'hacking di massa e il tracciamento dei cellulari ai cortei.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Sorveglianza governativa e sorveglianza commerciale spesso si intrecciano: un'azienda privata sviluppa la tecnologia, un governo la 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Caso Roman Zakharov contro Russia, 2015: il sistema russo obbligava gli operatori mobili a installare apparecchiature di intercettazione. Il rischio riguarda chiunque rientri nel sistema, non solo chi viene intercettato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sentenza Big Brother Watch e altri contro Regno Unito, 2021, ha accertato anche una violazione dell'articolo 10 sulla libertà di espressione, per la mancata protezione delle comunicazioni riservate dei giornalisti.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numero, da Access Now e la coalizione KeepItOn, mostra il controllo di massa nella sua forma più diretta: tagliare la rete. Il secondo, dall'EDPB e dal Garante irlandese, mostra che il GDPR morde anche la sorveglianza commerciale.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l'assenza di un sospetto specifico, perché si raccolgono dati su un numero ampio o indefinito di persone. Seconda domanda per la classe: la sorveglianza di massa è sempre illegale in Europa, oppure dipende dalle garanzie che la accompagnano?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il quadro normativo e i falsi miti più diffusi sulla sorveglianza di massa.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Sorveglianza di massa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 umani nell'era del controllo digitale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88844" y="2106016"/>
            <a:ext cx="35634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sorveglianza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ARRIVO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sorveglianza di massa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tecniche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diritti in conflitto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europee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COMUNICAZIONI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Ascolto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massa</a:t>
            </a:r>
            <a:endParaRPr lang="en-US" sz="40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Raccolta indiscriminata dei dati di rete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STRADE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Facciale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Telecamere che identificano chi passa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DISPOSITIVI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Spyware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Pegasus</a:t>
            </a:r>
            <a:endParaRPr lang="en-US" sz="4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Intrusione profonda nei telefoni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USA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NYPD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Polizia di New York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Riconoscimento facciale, lettori di targhe, furgoni a raggi X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Clearview AI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 privata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Riconoscimento facciale, anche in partnership con l'Ucraina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Pegasus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Spyware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Usato anche contro giornalisti e oppositori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non ho fatto nulla di male non ho nulla da temere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Corte europea dei diritti dell'uomo ha stabilito che basta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l'esistenza di una legge di sorveglianza priva di garanzie adeguate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violare il diritto alla vita privata, anche senza prova di un'intercettazione avvenuta davvero.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CORTE EUROPEA DEI DIRITTI DELL'UOMO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garanzie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REGNO UNITO, 2021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controllo indipendente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RUSSIA, 2015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priva di rimedi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garanzie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Necessità e proporzionalità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 POSSIBILE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Regime legittimo possibile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controllo indipendente, l'intercettazione di massa non regge in tribunale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shutdown di internet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52 Paesi nel 2025, il numero più alto dal 2016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Multa GDPR a Meta nel 2023, la più alta di sempre fino ad allora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la sorveglianza di massa da un'indagine mirata su un sospettato?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L'assenza di un sospetto specifico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L'uso esclusivo di telecamere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fatto che sia sempre legale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recaplica.com/it/educazione-civica/sorveglianza-di-massa-diritti-umani/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Privacy International · Corte EDU · OHCHR · Access Now · GDPR · EDPB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Sorveglianza di massa: cos'è e come confligge con i diritti umani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