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sorveglianza di massa, quali tecniche usa e perché confligge con la privacy, la libertà di espressione e la presunzione di non colpevolezza.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un numero indefinito o ampio di persone, senza un sospetto specifico su nessuna di loro: la sorveglianza mirata segue un indagato, questa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solo tre esempi tra le tecniche elencate da Privacy International: rientrano nella stessa categoria anche l'hacking di massa e il tracciamento dei cellulari ai cortei.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Sorveglianza governativa e sorveglianza commerciale spesso si intrecciano: un'azienda privata sviluppa la tecnologia, un governo la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Roman Zakharov contro Russia, 2015: il sistema russo obbligava gli operatori mobili a installare apparecchiature di intercettazione. Il rischio riguarda chiunque rientri nel sistema, non solo chi viene intercettato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sentenza Big Brother Watch e altri contro Regno Unito, 2021, ha accertato anche una violazione dell'articolo 10 sulla libertà di espressione, per la mancata protezione delle comunicazioni riservate dei giornalisti.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numero, da Access Now e la coalizione KeepItOn, mostra il controllo di massa nella sua forma più diretta: tagliare la rete. Il secondo, dall'EDPB e dal Garante irlandese, mostra che il GDPR morde anche la sorveglianza commerciale.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l'assenza di un sospetto specifico, perché si raccolgono dati su un numero ampio o indefinito di persone. Seconda domanda per la classe: la sorveglianza di massa è sempre illegale in Europa, oppure dipende dalle garanzie che la accompagnano?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quadro normativo e i falsi miti più diffusi sulla sorveglianza di massa.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Sorveglianza di massa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umani nell'era del controllo digitale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88844" y="2106016"/>
            <a:ext cx="3563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ARRIVO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 massa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diritti in conflitto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europee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guarda ai singoli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COMUNICAZIONI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Ascolto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massa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Raccolta indiscriminata dei dati di rete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STRADE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Facciale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Telecamere che identificano chi passa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DISPOSITIVI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Spyware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Intrusione profonda nei telefoni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Governi e aziende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NYPD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New York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lettori di targhe, furgoni a raggi 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Clearview AI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anche in partnership con l'Ucraina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Spyware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contro giornalisti e oppositori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non ho fatto nulla di male non ho nulla da temere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europea dei diritti dell'uomo ha stabilito che basta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l'esistenza di una legge di sorveglianza priva di garanzie adeguate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violare il diritto alla vita privata, anche senza prova di un'intercettazione avvenuta davvero.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diritti in conflitto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Privacy, parola, presunzione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CORTE EUROPEA DEI DIRITTI DELL'UOMO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garanzie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UNITO, 2021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2015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priva di rimedi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garanzie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Necessità e proporzionalità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 POSSIBILE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Regime legittimo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indipendente, l'intercettazione di massa non regge in tribunale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europee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GDPR e sanzioni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shutdown di internet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52 Paesi nel 2025, il numero più alto dal 2016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Multa GDPR a Meta nel 2023, la più alta di sempre fino ad allora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la sorveglianza di massa da un'indagine mirata su un sospettato?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L'assenza di un sospetto specifico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L'uso esclusivo di telecamere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sempre legale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recaplica.com/it/educazione-civica/sorveglianza-di-massa-diritti-umani/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Privacy International · Corte EDU · OHCHR · Access Now · GDPR · EDPB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Sorveglianza di massa: cos'è e come confligge con i diritti umani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