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sia l'attività dell'amministrare pubblico sia l'insieme degli apparati che la svolgono, secondo la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solo i ministeri a Roma: la pubblica amministrazione comprende anche enti pubblici, autorità indipendenti e amministrazioni territoriali come Regioni, Province e Comuni.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Treccani elenca ministeri, agenzie amministrative, enti pubblici, autorità amministrative indipendenti, imprese con partecipazione pubblica e amministrazioni territoriali (Regioni, Province, Comuni).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Treccani dell'Enciclopedia del XXI Secolo, gli apparati ministeriali sono organi dello Stato privi di personalità giuridica propria, mentre gli enti pubblici sono persone giuridiche pubbliche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118, comma 1, della Costituzione attribuisce le funzioni amministrative ai Comuni, salvo che per assicurarne l'esercizio unitario siano conferite a Province, città metropolitane, Regioni e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97, comma 2, della Costituzione lega l'organizzazione degli uffici pubblici a due principi, buon andamento e imparzialità: criteri che valgono per ogni apparato pubblico, non solo per i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Censimento permanente delle Istituzioni pubbliche dell'ISTAT, riferito al 2022, contava 12.776 istituzioni attive e 3.441.200 dipendenti pubblici in senso stretto, su 3.656.268 unità di personale complessivo.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pubblico per accedere agli impieghi pubblici è un principio scritto nell'art. 97 della Costituzione, che ogni amministrazione deve rispettare salvo i casi che la legge stessa prevede come eccezione.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l'art. 97, comma 4. Seconda domanda: gli apparati ministeriali hanno personalità giuridica propria, distinta da quella dello Stato? No, secondo la Treccani ne sono privi; sono gli enti pubblici ad averla.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l'attività e gli apparati che la svolgono insieme: ministeri, enti pubblici, autorità indipendenti e amministrazioni territoriali, guidati dai principi costituzionali di buon andamento e imparzialità.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pubblica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struttura e a cosa serve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funzionano i servizi pubblici?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pubblica amministrazione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struttura la PA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 e indiretta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costituzionali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pubblica amministrazione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e apparati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NE FA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Ministeri e agenzie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Apparati statali diretti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dello Stato, privi di personalità giuridica propria.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 pubblici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giuridiche autonome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Hanno personalità giuridica propria, distinta dallo Stato.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Regioni e Comuni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Amministrazioni territoriali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autonomi con propri statuti e funzioni, art.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struttura la PA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Sussidiarietà, art. 118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PUBBLICA AMMINISTRAZIONE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statali, es. ministeri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Assente, è lo Stato stesso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indiretta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pubblici autonomi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Propria, distinta dallo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funzione pubblica, soggetti giuridici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SUSSIDIARIETÀ, IN PRATICA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titolari delle funzioni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 e città metropolitane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serve unitarietà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Regioni e Stato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Ultimo livello, se necessario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costituzionali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Artt. 97 e 98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917600" y="2154276"/>
            <a:ext cx="507939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…in modo che siano assicurati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buon andamento e l'imparzialità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dell'amministrazione.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ISTITUZIONI PUBBLICHE,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 pubbliche attive censite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dipendenti pubblici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serve, nella pratica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Ministero per la 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97 della Costituzione impone il concorso pubblico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accedere agli impieghi nelle pubbliche amministrazioni serve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concorso pubblico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salvo i casi che la legge stessa prevede come eccezione: lo stabilisce l'art. 97, comma 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articolo della Costituzione impone il concorso pubblico nella PA?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recaplica.com/it/educazione-civica/pubblica-amministrazione/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· Treccani · Ministero per la PA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Amministrazione pubblica: cos'è, come si struttura e a cosa serve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