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principio che stabilisce chi, tra Comune, Regione e Stato, si occupa di una funzione pubblica.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Risponde l'articolo 118 della Costituzione: si parte dal Comune, si sale solo se serve un esercizio unitario della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Costituzione parte dal livello più vicino ai cittadini e sale solo quando serve garantire l'esercizio unitario della funzione.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Stato, Regioni, Città metropolitane, Province e Comuni favoriscono l'iniziativa autonoma dei cittadini, singoli o associati, per le attività di interesse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L'articolo 117 riserva alcune materie solo allo Stato, ne divide altre tra Stato e Regioni, e lascia il resto alla Regione.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Voce Treccani 'Diritto regionale': legislativo ed esecutivo sono divisi tra i livelli di governo, il giudiziario 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dossier del servizio studi della Camera dei Deputati, la riforma del 2001 ha rivisto il sistema dei rapporti tra Stato, Regioni ed enti locali.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ai Comuni: l'articolo 118 parte dal livello più vicino ai cittadini e sale solo se serve l'esercizio unitario. Seconda domanda per la classe: perché l'Italia non è tecnicamente una federazione?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il quiz, le flashcard e la mappa concettuale.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Principio di sussidiarietà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 cosa tra Stato, Regioni e Comuni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VERTICALE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631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per primo,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Comune o lo Stato?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PRINCIPIO DI SUSSIDIARIETÀ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verticale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Sussidiarietà orizzontale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legifera su cosa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unitario o federale?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118, COMMA 1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Comune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Titolare ordinario della funzione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Province e Città metropolitane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serve un coordinamento più ampio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Regione e Stato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l'esercizio unitario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118, COMMA 4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235031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agisce prima, lo Stato o 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cittadini?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L'ARTICOLO 117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Esclusiva statale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Ambiente e beni culturali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DECIDE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lo Stato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Concorrente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PRINCIPI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Fondamentali, allo Stato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DETTAGLIO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Alla Regione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resto è competenza residuale delle Regioni.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L'Italia è uno Stato federale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Legislativo ed esecutivo sono divisi tra i livelli di governo,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potere giudiziario resta soltanto statale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SPARTIACQUE DEL 2001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legge costituzionale n. 3, riforma del Titolo V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 della Costituzione riscritti dalla riforma (114, 117, 118, 120)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FUNZIONI AMMINISTRATIVE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chi sono attribuite in via ordinaria le funzioni amministrative?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Allo Stato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Alle Regioni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Ai Comuni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recaplica.com/it/educazione-civica/principio-di-sussidiarieta/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Costituzione, artt. 114-120 · Camera dei Deputati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Principio di sussidiarietà: chi decide cosa tra Stato, Regioni e Comuni — Recap</dc:title>
  <dc:subject>PptxGenJS Presentation</dc:subject>
  <dc:creator>Recaplica</dc:creator>
  <cp:lastModifiedBy>Recaplica</cp:lastModifiedBy>
  <cp:revision>1</cp:revision>
  <dcterms:created xsi:type="dcterms:W3CDTF">2026-09-29T17:01:00Z</dcterms:created>
  <dcterms:modified xsi:type="dcterms:W3CDTF">2026-09-29T17:01:00Z</dcterms:modified>
</cp:coreProperties>
</file>