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notesMasterIdLst>
    <p:notesMasterId r:id="rId19"/>
  </p:notesMasterIdLst>
  <p:sldSz cx="9144000" cy="5143500"/>
  <p:notesSz cx="5143500" cy="9144000"/>
  <p:embeddedFontLst>
    <p:embeddedFont>
      <p:font typeface="Bricolage Grotesque"/>
      <p:regular r:id="rId24"/>
      <p:bold r:id="rId25"/>
    </p:embeddedFont>
    <p:embeddedFont>
      <p:font typeface="Atkinson Hyperlegible"/>
      <p:regular r:id="rId26"/>
      <p:bold r:id="rId27"/>
      <p:italic r:id="rId28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notesMaster" Target="notesMasters/notesMaster1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Relationship Id="rId24" Type="http://schemas.openxmlformats.org/officeDocument/2006/relationships/font" Target="fonts/font1.fntdata"/><Relationship Id="rId25" Type="http://schemas.openxmlformats.org/officeDocument/2006/relationships/font" Target="fonts/font2.fntdata"/><Relationship Id="rId26" Type="http://schemas.openxmlformats.org/officeDocument/2006/relationships/font" Target="fonts/font3.fntdata"/><Relationship Id="rId27" Type="http://schemas.openxmlformats.org/officeDocument/2006/relationships/font" Target="fonts/font4.fntdata"/><Relationship Id="rId28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principio che stabilisce chi, tra Comune, Regione e Stato, si occupa di una funzione pubblica.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Risponde l'articolo 118 della Costituzione: si parte dal Comune, si sale solo se serve un esercizio unitario della funzione.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Costituzione parte dal livello più vicino ai cittadini e sale solo quando serve garantire l'esercizio unitario della funzione.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L'articolo 118 non fissa un elenco di funzioni per livello: sposta la funzione verso l'alto solo finché serve l'esercizio unitario.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Stato, Regioni, Città metropolitane, Province e Comuni favoriscono l'iniziativa autonoma dei cittadini, singoli o associati, per le attività di interesse generale.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Comma 1 per la sussidiarietà verticale, comma 4 per quella orizzontale.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L'articolo 117 riserva alcune materie solo allo Stato, ne divide altre tra Stato e Regioni, e lascia il resto alla Regione.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Definizione della voce Treccani 'Federalismo': è il connubio tra principio federale e forma statuale.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Voce Treccani 'Diritto regionale': legislativo ed esecutivo sono divisi tra i livelli di governo, il giudiziario 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il dossier del servizio studi della Camera dei Deputati, la riforma del 2001 ha rivisto il sistema dei rapporti tra Stato, Regioni ed enti locali.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corretta è ai Comuni: l'articolo 118 parte dal livello più vicino ai cittadini e sale solo se serve l'esercizio unitario. Seconda domanda per la classe: perché l'Italia non è tecnicamente una federazione?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completo ha anche il quiz, le flashcard e la mappa concettuale.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EDUCAZIONE CIVICA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Principio di sussidiarietà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 decide cosa tra Stato, Regioni e Comuni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SUSSIDIARIETÀ VERTICALE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843632"/>
            <a:ext cx="2363165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decide per primo, il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Comune o lo Stato?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PRINCIPIO DI SUSSIDIARIETÀ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Sussidiarietà verticale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Sussidiarietà orizzontale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legifera su cosa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Stato unitario o federale?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6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Sussidiarietà verticale</a:t>
            </a:r>
            <a:endParaRPr lang="en-US" sz="36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parte dal Comune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L'ARTICOLO 118, COMMA 1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Comune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Titolare ordinario della funzione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Province e Città metropolitane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 serve un coordinamento più ampio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Regione e Stato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 l'esercizio unitario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SALE DI LIVELLO, E PERCHÉ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Comune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Titolare ordinario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Riceve la funzione per primo, salvo che serva l'esercizio unitario.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Regione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Interviene se serve di più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Riceve la funzione quando il Comune da solo non basta.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Stato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Garantisce l'unità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Riceve la funzione quando serve un livello nazionale.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Sussidiarietà orizzontale</a:t>
            </a:r>
            <a:endParaRPr lang="en-US" sz="33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Prima i cittadini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L'ARTICOLO 118, COMMA 4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843632"/>
            <a:ext cx="2350313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agisce prima, lo Stato o i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cittadini?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VERTICALE E ORIZZONTALE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Verticale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DIREZIONE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Dal Comune verso l'alto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MOTIVO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Serve un esercizio unitario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Orizzontale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DIREZIONE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Dai cittadini alle istituzioni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MOTIVO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Iniziativa di interesse generale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Lo stesso articolo 118 regola entrambe.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legifera su cosa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L'articolo 117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L'ARTICOLO 117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Esclusiva statale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ESEMPIO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Ambiente e beni culturali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 DECIDE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Solo lo Stato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Concorrente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PRINCIPI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Fondamentali, allo Stato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DETTAGLIO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Alla Regione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resto è competenza residuale delle Regioni.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Stato unitario o federale?</a:t>
            </a:r>
            <a:endParaRPr lang="en-US" sz="32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Un'etichetta da verificare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SERVE PER ESSERE UNA FEDERAZIONE, SECONDO TRECCANI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livelli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Agiscono sui cittadini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Stato centrale e Stato membro, entrambi diretti.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Poteri divisi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 Costituzione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Autorità legislativa ed esecutiva ripartita in modo formale.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Risorse proprie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Autonomia finanziaria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Ogni livello ha aree di autonomia economica garantita.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L'Italia è uno Stato federale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Legislativo ed esecutivo sono divisi tra i livelli di governo, ma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potere giudiziario resta soltanto statale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LO SPARTIACQUE DEL 2001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2001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legge costituzionale n. 3, riforma del Titolo V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undefined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articoli della Costituzione riscritti dalla riforma (114, 117, 118, 120)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undefined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FUNZIONI AMMINISTRATIVE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chi sono attribuite in via ordinaria le funzioni amministrative?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Allo Stato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Alle Regioni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Ai Comuni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APPROFONDIRE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recaplica.com/it/educazione-civica/principio-di-sussidiarieta/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Costituzione, artt. 114-120 · Camera dei Deputati · Treccani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Principio di sussidiarietà: chi decide cosa tra Stato, Regioni e Comuni — Recap</dc:title>
  <dc:subject>PptxGenJS Presentation</dc:subject>
  <dc:creator>Recaplica</dc:creator>
  <cp:lastModifiedBy>Recaplica</cp:lastModifiedBy>
  <cp:revision>1</cp:revision>
  <dcterms:created xsi:type="dcterms:W3CDTF">2026-09-29T17:01:00Z</dcterms:created>
  <dcterms:modified xsi:type="dcterms:W3CDTF">2026-09-29T17:01:00Z</dcterms:modified>
</cp:coreProperties>
</file>