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 il tema: milioni di persone potrebbero spostarsi per il clima nei prossimi decenni, ma la legge non li chiama ancora rifugiati.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non esiste una definizione legale internazionale per chi si sposta per cause climatiche.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è una proiezione al 2050, non un dato attuale; il secondo è la fotografia di fine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cause si sommano quasi sempre insieme, non isolate.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regioni con le proiezioni più alte, sempre riferite al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centrale del Recap: due quadri giuridici diversi, uno dei due senza copertura.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applica solo a rimpatri futuri con un rischio climatico concreto per la vita, deciso volta per volta dai giudici.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perché IOM e UNHCR evitano il termine «rifugiato climatico»?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Chiudi ricordando che il Recap ha anche mappa,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diritto non ha ancora una parola per chi fugge dal clima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2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fugge dal clima ha uno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legale?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diventa inabitabile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al 2050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legale mancante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entro il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Banca Mondiale, migrazione interna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sfollati per disastri, fine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stock globale, +37% sul 2024 secondo l'IDMC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Stress idrico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Pozzi e falde si prosciugano più in fretta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Produttività agricola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raccolti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terreni rendono meno, i raccolti diventano incerti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del mare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 salata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mare avanza su coste e terreni vicini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REGIONI PIÙ ESPOSTE, PROIEZIONE AL 2050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Africa subsahariana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regione più esposta secondo la Banca Mondiale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orientale e Pacifico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meridionale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 di Ginevra, 1951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MOTIVI RICONOSCIUTI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Razza, religione, nazionalità, gruppo, opinione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CAMBIAMENTO CLIMATICO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tra i cinque motivi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SPOSTA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clima, non per persecuzione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definizione internazionale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clima resta fuori dai cinque motivi del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TEITIOTA,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rimpatrio verso un rischio climatico può diventare illegittimo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Comitato ONU per i Diritti Umani non ha riconosciuto una violazione nel caso di Teitiota, ma ha stabilito che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rimpatrio può diventare illegittimo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se espone concretamente una persona al rischio per la vita legato al clima.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indica il termine «migrazioni climatiche»?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spostamento di persone dentro o fuori dal proprio Paese per cause climatiche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status legale riconosciuto dalla Convenzione di Ginevra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lo spostamento tra Stati diversi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recaplica.com/it/educazione-civica/migrazioni-climatiche/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Banca Mondiale · IOM · ONU Diritti Umani · Convenzione di Ginevra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Migrazioni climatiche: perché chi fugge dal clima non ha uno status legale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