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Introduci il tema: milioni di persone potrebbero spostarsi per il clima nei prossimi decenni, ma la legge non li chiama ancora rifugiati.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No: non esiste una definizione legale internazionale per chi si sposta per cause climatiche.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è una proiezione al 2050, non un dato attuale; il secondo è la fotografia di fine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cause si sommano quasi sempre insieme, non isolate.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regioni con le proiezioni più alte, sempre riferite al 2050.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punto centrale del Recap: due quadri giuridici diversi, uno dei due senza copertura.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applica solo a rimpatri futuri con un rischio climatico concreto per la vita, deciso volta per volta dai giudici.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prima. Seconda domanda per la classe: perché IOM e UNHCR evitano il termine «rifugiato climatico»?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Chiudi ricordando che il Recap ha anche mappa, quiz 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il diritto non ha ancora una parola per chi fugge dal clima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35623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fugge dal clima ha uno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status legale?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sono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Dentro o fuori dai confini nazionali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DEL FENOMENO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216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entro il 2050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 Banca Mondiale, migrazione interna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13,6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sfollati per disastri, fine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stock globale, +37% sul 2024 secondo l'IDMC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diventa inabitabile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 una causa sola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Stress idrico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Pozzi e falde si prosciugano più in fretta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Produttività agricola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3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Meno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raccolti</a:t>
            </a:r>
            <a:endParaRPr lang="en-US" sz="43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terreni rendono meno, i raccolti diventano incerti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Livello del mare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Più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acqua salata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mare avanza su coste e terreni vicini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al 2050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Chi, quanti, dove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REGIONI PIÙ ESPOSTE, PROIEZIONE AL 2050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86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Africa subsahariana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regione più esposta secondo la Banca Mondiale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orientale e Pacifico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milioni, Asia meridionale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1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status legale mancante</a:t>
            </a:r>
            <a:endParaRPr lang="en-US" sz="31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Convenzione del 1951 non basta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 di Ginevra, 1951</a:t>
            </a:r>
            <a:endParaRPr lang="en-US" sz="18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MOTIVI RICONOSCIUTI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Razza, religione, nazionalità, gruppo, opinione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CAMBIAMENTO CLIMATICO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è tra i cinque motivi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Migrazioni climatiche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SI SPOSTA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il clima, non per persecuzione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STATUS LEGALE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definizione internazionale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clima resta fuori dai cinque motivi del 1951.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TEITIOTA, 2020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rimpatrio verso un rischio climatico può diventare illegittimo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Comitato ONU per i Diritti Umani non ha riconosciuto una violazione nel caso di Teitiota, ma ha stabilito che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rimpatrio può diventare illegittimo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se espone concretamente una persona al rischio per la vita legato al clima.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indica il termine «migrazioni climatiche»?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Lo spostamento di persone dentro o fuori dal proprio Paese per cause climatiche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Uno status legale riconosciuto dalla Convenzione di Ginevra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lo spostamento tra Stati diversi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CONTINUA A LEGGERE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recaplica.com/it/educazione-civica/migrazioni-climatiche/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IDMC · Banca Mondiale · IOM · ONU Diritti Umani · Convenzione di Ginevra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Migrazioni climatiche: perché chi fugge dal clima non ha uno status legale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