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media literacy è l'insieme di competenze che permette di leggere, valutare e usare in modo critico ciò che si trova online. Oggi vediamo cinque criteri pratici, il metodo in otto passi di FactCheck.org e il caso Wikipedia.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basta un'impressione: servono criteri. La University of Chicago Library ne propone cinque, riconosciuti nelle biblioteche universitarie: attualità, pertinenza, autorevolezza, accuratezza, scopo.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media literacy, per l'UNESCO, è l'insieme di competenze che permette di accedere, analizzare, valutare e produrre contenuti in modo critico. Autorevolezza vuol dire capire chi è l'autore, l'editore o lo sponsor del contenuto e quali credenziali dichiara. Attualità vuol dire sapere quando l'informazione è stata pubblicata e se è stata rivista nel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FactCheck.org ha pubblicato il metodo nel 2016. L'IFLA, la federazione internazionale delle biblioteche, lo ha tradotto in decine di lingue nel 2017 e lo distribuisce come infografica.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criterio dello scopo smonta l'idea che la buona scrittura garantisca la verità. I contenuti scritti con l'aiuto dell'intelligenza artificiale generativa possono sembrare curati senza che questo dica nulla sulla loro accuratezza: contano sempre autorevolezza e scopo.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linea guida Wikipedia:Reliable sources chiede fonti pubblicate, indipendenti e con una reputazione di accuratezza, con preferenza per le fonti secondarie. Una voce ben referenziata è cosa diversa da una voce povera di note.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stessi criteri, applicati a una notizia, a una voce enciclopedica o a una ricerca scolastica: cambia il contesto, non la logica della verifica.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attualità, pertinenza, autorevolezza, accuratezza, scopo. Seconda domanda per la classe: da cosa dipende l'affidabilità di una voce di Wikipedia?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le fonti e i falsi miti da sfatare prima di fidarsi di un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Media literacy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riconoscere le fonti autorevoli e aggiornate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FIDARTI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933292" y="2106016"/>
            <a:ext cx="38976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Quella fonte merita fiducia 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sembra autorevole?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scrive e quando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quali fonti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esiste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Casi pratici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DEFINIZIONE, E DUE CRITERI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l'UNESCO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competenze per accedere, analizzare, valutare, produrre contenuti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autore, editore o sponsor dichiarato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stato scritto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data di pubblicazione e revisioni successive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OTTO PASSI DI FACTCHECK.ORG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 controllare la fonte al consultare i siti di fact-checking indipendenti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metodo di Eugene Kiely e Lori Robertson, tradotto dall'IFLA nel 2017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 DECISIVO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testo scritto bene non è per forza un testo accurato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testo può essere elegante e avere comunque un fine commerciale o persuasivo: lo scopo, informare, vendere, intrattenere o persuadere, si giudica a parte.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SU WIKIPEDIA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pensa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VOCE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è mai attendibile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UN'ALTRA VOCE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è sempre perché aggiornata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realtà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qualità delle fonti in calce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CONTA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piattaforma in sé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L'affidabilità dipende dalle fonti citate, voce per voce.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NOTIZIA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 passi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fonte, autore, data, riferimenti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Fonti in calce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qualità dei riferimenti citati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RICERCA SCOLASTICA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griglia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autore, data, fonti, scopo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sono i cinque criteri della University of Chicago Library?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Attualità, pertinenza, autorevolezza, accuratezza, scopo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Titolo, autore, data, immagine, lunghezza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Popolarità, velocità di caricamento, design, pubblicità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CINQUE CRITERI, UNA SOLA GRIGLIA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recaplica.com/it/educazione-civica/media-literacy-fonti-autorevoli/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FactCheck.org · IFLA · University of Chicago Library · Wikipedia · UNESCO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literacy: come riconoscere le fonti autorevoli e aggiornate — Recap</dc:title>
  <dc:subject>PptxGenJS Presentation</dc:subject>
  <dc:creator>Recaplica</dc:creator>
  <cp:lastModifiedBy>Recaplica</cp:lastModifiedBy>
  <cp:revision>1</cp:revision>
  <dcterms:created xsi:type="dcterms:W3CDTF">2026-09-29T17:00:59Z</dcterms:created>
  <dcterms:modified xsi:type="dcterms:W3CDTF">2026-09-29T17:00:59Z</dcterms:modified>
</cp:coreProperties>
</file>