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Europa non esiste una data unica di inizio della scuola. A deciderla sono modelli di governo diversi da paese a paese, dal ministero centrale al singolo Comune. In questa presentazione vediamo i tre modelli individuati dall'agenzia europea Eurydice, alcuni esempi concreti per l'anno scolastico 2026/2027, il caso ibrido dell'Italia e perché queste date non restano mai fisse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onesta è, in nessun modo uniforme. Il confronto dell'agenzia europea Eurydice, che copre 39-40 sistemi scolastici, individua tre modelli di governo diversi per la scelta di quella data, e le date reali vanno da metà agosto in Svezia a metà settembre in alcuni Länder tedeschi. Tenete a mente questo divario, perché spiegarlo è il filo di tutta la presentazione.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modelli individuati da Eurydice. Nel primo un livello centrale sceglie un'unica data per l'intero paese, come in Francia, Polonia e Grecia. Nel secondo la decisione è decentralizzata, affidata a regioni, enti locali o singoli istituti dentro linee guida nazionali, come in Germania, Spagna e Regno Unito. Nel terzo più autorità si dividono il compito, con un governo centrale che fissa solo una cornice adattata poi a livello locale, come nei Paesi Bassi e in Svezia.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strumento di confronto di Eurydice copre 39-40 sistemi scolastici europei. In 11 di questi l'anno scolastico inizia formalmente il 1° settembre, un dato aggregato che però non sempre coincide col primo giorno di lezione reale, perché in alcuni paesi la data ufficiale è solo l'inizio di un periodo amministrativo. I tre modelli di governo restano centralizzato, regionale o locale, e misto.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esempio di come si allarga il ventaglio delle date in un solo anno scolastico. In Svezia i primi comuni, come Stoccolma, Göteborg e Malmö, sono tornati in classe il 17 agosto 2026. In Francia la rentrée è stata unica, il 1° settembre 2026, come in Polonia. In Grecia l'apertura ufficiale è caduta verso l'11 settembre. In Germania, infine, la data dipende dal Land: la Baviera, tra gli ultimi della rotazione, è rientrata il 14 settembre 2026, quasi un mese dopo la Svezia.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Un'idea diffusa vuole che, in un paese con un governo centrale forte, sia quel governo a decidere anche il calendario scolastico. In Germania non è così: l'istruzione è competenza dei 16 Länder, non del governo federale, e le vacanze estive sono coordinate a lungo termine dalla Kultusministerkonferenz con la rotazione a 5 gruppi nata nel 1964, l'Accordo di Amburgo, pensata per evitare che tutte le famiglie tedesche partano nello stesso periodo.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 l'anno scolastico va dal 1° settembre al 31 agosto, con un minimo di 200 giorni di attività didattica tra il 1° settembre e il 30 giugno. L'istruzione obbligatoria dura 10 anni, dai 6 ai 16 anni. Dentro questa cornice nazionale sono le Regioni a fissare il calendario didattico dettagliato, adattato alle esigenze del territorio.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B. In Germania l'istruzione è competenza dei 16 Länder, coordinati dalla KMK con la rotazione a 5 gruppi in vigore dal 1964. Se c'è tempo, seconda domanda dal quiz del Recap, perché in Svezia non esiste una data unica nazionale di rientro a scuola? (Perché ogni Comune, il huvudman, decide le date esatte dentro la cornice agosto-giugno fissata da Skolverket.)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inizia la scuola in Europa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c'è una sola data, né un solo modo di deciderla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UN NUMERO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85819" y="2474824"/>
            <a:ext cx="25101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quanti paesi europei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 inizia lo stesso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modelli di governo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regionale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Italia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cambia ogni anno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MINISTERO, UNA DATA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Centralizzata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data per tutto il paese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TERRITORIO LA SUA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Germania</a:t>
            </a:r>
            <a:endParaRPr lang="en-US" sz="37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Decidono Land, regione o comune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CORNICE SÌ, OBBLIGO 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Bassi</a:t>
            </a:r>
            <a:endParaRPr lang="en-US" sz="32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ministero guida, la scuola sceglie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EURYDICE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39-40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sistemi scolastici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coperti dal confronto europeo sull'inizio dell'anno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iniziano il 1° sett.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formalmente, non sempre è il primo giorno di lezione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modelli di governo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centralizzato, regionale, misto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RIENTRO NEL 2026, DALLA PRIMA ALL'ULTIMA DATA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Polonia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settembre 2026, data fissa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Grecia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apertura verso l'11 settembre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Svezia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 agosto 2026, decide ogni Comune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settembre 2026, data unica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Germania, Baviera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settembre 2026, tra gli ultimi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governo federale tedesco non decide.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data la fissano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16 Länder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coordinati dalla Kultusministerkonferenz con una rotazione a 5 gruppi in vigore dal 1964.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L'ITALIA, CORNICE NAZIONALE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minimi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lezione, tra il 1° settembre e il 30 giugno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1° sett.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della cornice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nazionale; il calendario lo fissano le Regioni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obbligatori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istruzione, dai 6 ai 16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la data di inizio delle lezioni in Germania?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governo federale tedesco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Conferenza dei ministri della cultura dei Länder (KMK)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L'Unione europea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recaplica.com/it/educazione-civica/inizio-anno-scolastico-in-europa/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Eurydice · KMK · Ministère de l'Éducation nationale · Rijksoverheid · Skolverket · MEN Polonia · 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Quando inizia la scuola in Europa: il calendario, paese per paese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