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presentazione ripercorre i quattro ruoli in cui è diviso il personale dell'Arma dei Carabinieri, dal grado più basso al più alto.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quattro: Ufficiali, Ispettori, Sovrintendenti, Appuntati e Carabinieri, stabiliti dal decreto legislativo 297 del 2000.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Ispettori raggruppano i marescialli e, al vertice, i luogotenenti: la Carica Speciale (C.S.) segna il grado più alto del ruolo.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decreto legislativo 297 del 2000 il vertice del ruolo Ispettori si chiamava "maresciallo aiutante sostituto ufficiale di pubblica sicurezza"; oggi, sul sito istituzionale dei Carabinieri, la stessa posizione è indicata come Luogotenente C.S. La struttura a quattro ruoli è rimasta quella fissata nel 2000.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Ufficiali sono divisi in tre fasce: inferiori (Sottotenente, Tenente, Capitano), superiori (Maggiore, Tenente Colonnello, Colonnello) e generali (Generale di Brigata, di Divisione, di Corpo d'Armata).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Sottotenente al Generale di Corpo d'Armata, il ruolo Ufficiali chiude la gerarchia.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l'equivoco più comune tra i lettori: il Brigadiere è un grado noto, ma non il più alto della categoria che comprende i marescialli.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Ispettori. Seconda domanda per la classe: qual è il grado più basso di tutta la gerarchia dei Carabinieri? Carabiniere, nel ruolo Appuntati e Carabinieri.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la tabella con tutti i gradi, ruolo per ruolo, e le fonti.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Gradi dei Carabinieri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gerarchia completa dell'Arma, ruolo per ruolo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40737" y="2106016"/>
            <a:ext cx="132770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ruoli ha il personale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dell'Arma dei Carabinieri?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Appuntati e Carabinieri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Sovrintendenti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Ispettori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Ufficiali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RUOLO DEGLI ISPETTORI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gradi di maresciallo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Maresciallo a Maresciallo Maggiore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livelli di luogotenente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Luogotenente e Luogotenente C.S., il vertice del ruolo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CHE È CAMBIATO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2000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VERTICE DEL RUOLO ISPETTORI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nome diverso da oggi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NORMATIVA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D.Lgs. 297/2000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Oggi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VERTICE DEL RUOLO ISPETTORI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Luogotenente C.S.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NORMATIVA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legge del 2000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è cambiato, la struttura no.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RUOLO DEGLI UFFICIALI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inferiori, superiori, generali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Sottotenente a Generale di Corpo d'Armata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DEGLI UFFICIALI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Sottotenente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Ufficiali inferiori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Colonnello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Ufficiali superiori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Generale di Corpo d'Armata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Vertice dell'Arma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Brigadiere non è il grado più alto tra i sottufficiali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Brigadiere è nel ruolo Sovrintendenti. Il grado più alto che raggruppa i marescialli è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Luogotenente C.S.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in un ruolo diverso: gli Ispettori.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quale ruolo appartiene il grado di Maresciallo?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Sovrintendenti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Ispettori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Ufficiali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recaplica.com/it/educazione-civica/gradi-carabinieri/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Carabinieri.it · Gazzetta Ufficiale, D.Lgs. 297/2000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Gradi dei Carabinieri: la gerarchia completa dell'Arma — Recap</dc:title>
  <dc:subject>PptxGenJS Presentation</dc:subject>
  <dc:creator>Recaplica</dc:creator>
  <cp:lastModifiedBy>Recaplica</cp:lastModifiedBy>
  <cp:revision>1</cp:revision>
  <dcterms:created xsi:type="dcterms:W3CDTF">2026-09-29T17:00:59Z</dcterms:created>
  <dcterms:modified xsi:type="dcterms:W3CDTF">2026-09-29T17:00:59Z</dcterms:modified>
</cp:coreProperties>
</file>