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di Stato riguarda popolo, territorio e governo, la forma di governo riguarda quale organo guida l'indirizzo politico di maggioranza, sono due domande diverse.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forma di Stato descrive come si combinano popolo, territorio e governo, secondo Treccani, la forma di governo descrive quale organo esercita l'indirizzo politico di maggioranza.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due definizioni sono di Treccani, la forma di Stato e la forma di governo rispondono a domande diverse e possono cambiare in modo indipendente.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Aristotele adattò questa classificazione a sei forme dallo Statesman di Platone, il criterio distintivo è se il potere mira al vantaggio comune o solo a quello di chi governa.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il Conseil constitutionnel l'esecutivo francese è bicefalo, il Presidente ha un ruolo di arbitro (art. 5), il Governo determina e conduce la politica della Nazione (art. 20).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Treccani elenca cinque forme di governo contemporanee, parlamentare, presidenziale, monarchia costituzionale, direttoriale e semipresidenziale.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Ogni membro del Consiglio federale deve difendere pubblicamente le decisioni prese insieme, anche quando non rispecchiano le sue idee o quelle del suo partito.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scansione per epoca è di Treccani, dallo Stato patrimoniale allo Stato democratico passando per lo Stato di polizia e lo Stato liberale.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Risposta, sei forme, tre corrette (regno, aristocrazia, politia) e tre degeneri (tirannide, oligarchia, democrazia). Seconda domanda per la classe, quanti membri ha il Consiglio federale svizzero? Risposta, sette, con pari diritti.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racconta anche la distinzione tra Stato unitario e federale e il caso italiano descritto nel Recap sulla Costituzione.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Forme di governo e forme di Stato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Come si classificano i paesi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DOMANDA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1689710" y="2106016"/>
            <a:ext cx="291134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differenza c'è tra forma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Stato e forma di governo?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definizioni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della classificazione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di governo di oggi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esempi, Svizzera e Francia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due definizioni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o governo?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ASSI DIVERSI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di Stato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Popolo, territorio, governo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DI DISTINZIONE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unitario o federale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Forma di governo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DESCRIVE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 l'indirizzo politico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ESEMPIO DI DISTINZIONE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Parlamentare o presidenziale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Uno stesso paese ha sempre entrambe insieme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L'origine della classificazione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Machiavelli ad Aristotele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CRITERIO DEL NUMERO DI CHI GOVERNA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Una persona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Regno o tirannide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cerca il vantaggio comune, degenere se serve solo chi comanda.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Pochi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Aristocrazia o oligarchia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guarda al bene comune, degenere se avvantaggia il gruppo al potere.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Molti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Politia o democrazia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Corretto se il potere popolare cerca il bene comune, degenere in caso contrario.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Presidente francese decide sempre da solo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 dice il testo costituzionale stesso,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guida la politica del paese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e quanto pesa il Presidente rispetto al Primo ministro dipende dalla stagione politica del momento.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forme di governo di oggi</a:t>
            </a:r>
            <a:endParaRPr lang="en-US" sz="30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Cinque modelli diversi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ESECUTIVO E ASSEMBLEA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Parlamentare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Fiducia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dovuta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governo risponde al Parlamento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CAPO DELLO STATO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Presidenziale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0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Elezione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diretta</a:t>
            </a:r>
            <a:endParaRPr lang="en-US" sz="305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capo dello Stato guida anche il governo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ESECUTIVO BICEFALO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Semipresidenziale</a:t>
            </a:r>
            <a:endParaRPr lang="en-US" sz="20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vertici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Presidente e governo condividono l'esecutivo</a:t>
            </a:r>
            <a:endParaRPr lang="en-US" sz="13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6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Due esempi, Svizzera e Francia</a:t>
            </a:r>
            <a:endParaRPr lang="en-US" sz="26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collegio, un tandem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CONSIGLIO FEDERALE SVIZZERO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membri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con pari diritti, decisione collegiale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2.500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pratiche l'anno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decise dall'esecutivo insieme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partiti in concordanza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PLR, PS, UDC e Centro nell'esecutivo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L'EVOLUZIONE DELLO STATO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Stato di polizia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XVIII secolo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patrimoniale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XVI-XVII secolo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liberale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XIX secolo, o Stato di diritto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Stato democratico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XX secolo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TU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sono le forme costituzionali di Aristotele, e come si dividono?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Sei, tre corrette e tre degeneri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Due, monarchia e repubblica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Quattro, una per ogni secolo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APPROFONDIRE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recaplica.com/it/educazione-civica/forme-di-stato-e-forme-di-governo/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Stanford Encyclopedia of Philosophy · Confederazione Svizzera · Conseil constitutionnel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Forme di governo e forme di Stato: definizioni, tipi e schema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