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una ricerca scolastica o universitaria vale quanto le fonti su cui si regge.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dubbio nasce spesso da una fonte trovata in fretta su un motore di ricerca, senza controllo. Il test CRAAP dà una checklist pratica per rispondere.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CRAAP test non è un metodo scientifico universale: nasce da un'esigenza didattica concreta e si è diffuso da lì.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scienze la fonte primaria è tipicamente lo studio empirico originale su rivista peer-reviewed.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Mescola tutto senza etichette: sta allo studente controllare la singola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database curati contro un motore di scoperta più ampio ma senza etichette.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controlli rapidi prima di mettere una fonte in bibliografia.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.edu indica solo che il sito appartiene a un'istituzione educativa, non certifica la competenza dell'autore sul tema specifico. Seconda domanda: cosa cambia se lo stesso testo fosse pubblicato su un dominio .com?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la checklist si applica a ogni ricerca, dal tema delle medie alla 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attendibili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CRAAP per una ricerca scolastica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SCRIVERLO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0958" y="2106016"/>
            <a:ext cx="23547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Questa fonte, la citeresti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davanti alla classe?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CRAAP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Primaria, secondaria, terziaria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 non basta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citare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HA CREATO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nascita del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bibliotecaria alla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universitario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creato per il corso UNIV 001, poi diffuso in scuole e università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 O SECONDARIA?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 originale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sonetto, una lettera storica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secondaria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Analizza o commenta l'originale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saggio critico su quel 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distinzione dipende dalla disciplina, non dal formato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Google Scholar non tutto è stato revisionato da altri esperti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indicizza insieme articoli peer-reviewed, preprint, tesi e atti di convegno,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etichettarli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SCOPERTA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Indicizza tutto, senza filtro di revisione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Marca la peer review rivista per rivista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filtri, copertura diversa da Scopus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 FINALE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aggiornata rispetto al tema?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credenziali rintracciabili?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Riscontro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Altre fonti indipendenti dicono lo stesso?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sito .edu che parla di storia romana è per forza una fonte autorevole sull'argomento?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l'estensione indica solo il tipo di ente proprietario del sito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ha molte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CRAAP per intero, con esempi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recaplica.com/it/educazione-civica/fonti-attendibili-ricerca-scolastica/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Fonti attendibili per una ricerca scolastica: il metodo CRAAP passo per passo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